
<file path=[Content_Types].xml><?xml version="1.0" encoding="utf-8"?>
<Types xmlns="http://schemas.openxmlformats.org/package/2006/content-types">
  <Default Extension="avi" ContentType="video/x-msvideo"/>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comment1.xml" ContentType="application/vnd.openxmlformats-officedocument.presentationml.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2">
  <p:sldMasterIdLst>
    <p:sldMasterId id="2147483900" r:id="rId4"/>
    <p:sldMasterId id="2147483956" r:id="rId5"/>
    <p:sldMasterId id="2147483981" r:id="rId6"/>
    <p:sldMasterId id="2147483989" r:id="rId7"/>
    <p:sldMasterId id="2147484011" r:id="rId8"/>
    <p:sldMasterId id="2147483935" r:id="rId9"/>
  </p:sldMasterIdLst>
  <p:notesMasterIdLst>
    <p:notesMasterId r:id="rId74"/>
  </p:notesMasterIdLst>
  <p:handoutMasterIdLst>
    <p:handoutMasterId r:id="rId75"/>
  </p:handoutMasterIdLst>
  <p:sldIdLst>
    <p:sldId id="980" r:id="rId10"/>
    <p:sldId id="981" r:id="rId11"/>
    <p:sldId id="985" r:id="rId12"/>
    <p:sldId id="989" r:id="rId13"/>
    <p:sldId id="1006" r:id="rId14"/>
    <p:sldId id="403" r:id="rId15"/>
    <p:sldId id="282" r:id="rId16"/>
    <p:sldId id="1019" r:id="rId17"/>
    <p:sldId id="1020" r:id="rId18"/>
    <p:sldId id="990" r:id="rId19"/>
    <p:sldId id="997" r:id="rId20"/>
    <p:sldId id="283" r:id="rId21"/>
    <p:sldId id="404" r:id="rId22"/>
    <p:sldId id="512" r:id="rId23"/>
    <p:sldId id="287" r:id="rId24"/>
    <p:sldId id="286" r:id="rId25"/>
    <p:sldId id="373" r:id="rId26"/>
    <p:sldId id="514" r:id="rId27"/>
    <p:sldId id="513" r:id="rId28"/>
    <p:sldId id="515" r:id="rId29"/>
    <p:sldId id="395" r:id="rId30"/>
    <p:sldId id="1014" r:id="rId31"/>
    <p:sldId id="993" r:id="rId32"/>
    <p:sldId id="995" r:id="rId33"/>
    <p:sldId id="994" r:id="rId34"/>
    <p:sldId id="996" r:id="rId35"/>
    <p:sldId id="369" r:id="rId36"/>
    <p:sldId id="889" r:id="rId37"/>
    <p:sldId id="1007" r:id="rId38"/>
    <p:sldId id="851" r:id="rId39"/>
    <p:sldId id="366" r:id="rId40"/>
    <p:sldId id="458" r:id="rId41"/>
    <p:sldId id="1008" r:id="rId42"/>
    <p:sldId id="1009" r:id="rId43"/>
    <p:sldId id="1025" r:id="rId44"/>
    <p:sldId id="1003" r:id="rId45"/>
    <p:sldId id="398" r:id="rId46"/>
    <p:sldId id="992" r:id="rId47"/>
    <p:sldId id="1027" r:id="rId48"/>
    <p:sldId id="359" r:id="rId49"/>
    <p:sldId id="389" r:id="rId50"/>
    <p:sldId id="1021" r:id="rId51"/>
    <p:sldId id="380" r:id="rId52"/>
    <p:sldId id="1022" r:id="rId53"/>
    <p:sldId id="280" r:id="rId54"/>
    <p:sldId id="1032" r:id="rId55"/>
    <p:sldId id="1024" r:id="rId56"/>
    <p:sldId id="381" r:id="rId57"/>
    <p:sldId id="523" r:id="rId58"/>
    <p:sldId id="1028" r:id="rId59"/>
    <p:sldId id="336" r:id="rId60"/>
    <p:sldId id="1004" r:id="rId61"/>
    <p:sldId id="1005" r:id="rId62"/>
    <p:sldId id="1015" r:id="rId63"/>
    <p:sldId id="1030" r:id="rId64"/>
    <p:sldId id="1010" r:id="rId65"/>
    <p:sldId id="999" r:id="rId66"/>
    <p:sldId id="1016" r:id="rId67"/>
    <p:sldId id="1011" r:id="rId68"/>
    <p:sldId id="1031" r:id="rId69"/>
    <p:sldId id="1000" r:id="rId70"/>
    <p:sldId id="1012" r:id="rId71"/>
    <p:sldId id="1001" r:id="rId72"/>
    <p:sldId id="1017" r:id="rId73"/>
  </p:sldIdLst>
  <p:sldSz cx="9906000" cy="6858000" type="A4"/>
  <p:notesSz cx="6858000" cy="9144000"/>
  <p:defaultTextStyle>
    <a:defPPr>
      <a:defRPr lang="en-US"/>
    </a:defPPr>
    <a:lvl1pPr marL="0" algn="l" defTabSz="836645" rtl="0" eaLnBrk="1" latinLnBrk="0" hangingPunct="1">
      <a:defRPr sz="1643" kern="1200">
        <a:solidFill>
          <a:schemeClr val="tx1"/>
        </a:solidFill>
        <a:latin typeface="+mn-lt"/>
        <a:ea typeface="+mn-ea"/>
        <a:cs typeface="+mn-cs"/>
      </a:defRPr>
    </a:lvl1pPr>
    <a:lvl2pPr marL="418324" algn="l" defTabSz="836645" rtl="0" eaLnBrk="1" latinLnBrk="0" hangingPunct="1">
      <a:defRPr sz="1643" kern="1200">
        <a:solidFill>
          <a:schemeClr val="tx1"/>
        </a:solidFill>
        <a:latin typeface="+mn-lt"/>
        <a:ea typeface="+mn-ea"/>
        <a:cs typeface="+mn-cs"/>
      </a:defRPr>
    </a:lvl2pPr>
    <a:lvl3pPr marL="836645" algn="l" defTabSz="836645" rtl="0" eaLnBrk="1" latinLnBrk="0" hangingPunct="1">
      <a:defRPr sz="1643" kern="1200">
        <a:solidFill>
          <a:schemeClr val="tx1"/>
        </a:solidFill>
        <a:latin typeface="+mn-lt"/>
        <a:ea typeface="+mn-ea"/>
        <a:cs typeface="+mn-cs"/>
      </a:defRPr>
    </a:lvl3pPr>
    <a:lvl4pPr marL="1254969" algn="l" defTabSz="836645" rtl="0" eaLnBrk="1" latinLnBrk="0" hangingPunct="1">
      <a:defRPr sz="1643" kern="1200">
        <a:solidFill>
          <a:schemeClr val="tx1"/>
        </a:solidFill>
        <a:latin typeface="+mn-lt"/>
        <a:ea typeface="+mn-ea"/>
        <a:cs typeface="+mn-cs"/>
      </a:defRPr>
    </a:lvl4pPr>
    <a:lvl5pPr marL="1673290" algn="l" defTabSz="836645" rtl="0" eaLnBrk="1" latinLnBrk="0" hangingPunct="1">
      <a:defRPr sz="1643" kern="1200">
        <a:solidFill>
          <a:schemeClr val="tx1"/>
        </a:solidFill>
        <a:latin typeface="+mn-lt"/>
        <a:ea typeface="+mn-ea"/>
        <a:cs typeface="+mn-cs"/>
      </a:defRPr>
    </a:lvl5pPr>
    <a:lvl6pPr marL="2091613" algn="l" defTabSz="836645" rtl="0" eaLnBrk="1" latinLnBrk="0" hangingPunct="1">
      <a:defRPr sz="1643" kern="1200">
        <a:solidFill>
          <a:schemeClr val="tx1"/>
        </a:solidFill>
        <a:latin typeface="+mn-lt"/>
        <a:ea typeface="+mn-ea"/>
        <a:cs typeface="+mn-cs"/>
      </a:defRPr>
    </a:lvl6pPr>
    <a:lvl7pPr marL="2509934" algn="l" defTabSz="836645" rtl="0" eaLnBrk="1" latinLnBrk="0" hangingPunct="1">
      <a:defRPr sz="1643" kern="1200">
        <a:solidFill>
          <a:schemeClr val="tx1"/>
        </a:solidFill>
        <a:latin typeface="+mn-lt"/>
        <a:ea typeface="+mn-ea"/>
        <a:cs typeface="+mn-cs"/>
      </a:defRPr>
    </a:lvl7pPr>
    <a:lvl8pPr marL="2928256" algn="l" defTabSz="836645" rtl="0" eaLnBrk="1" latinLnBrk="0" hangingPunct="1">
      <a:defRPr sz="1643" kern="1200">
        <a:solidFill>
          <a:schemeClr val="tx1"/>
        </a:solidFill>
        <a:latin typeface="+mn-lt"/>
        <a:ea typeface="+mn-ea"/>
        <a:cs typeface="+mn-cs"/>
      </a:defRPr>
    </a:lvl8pPr>
    <a:lvl9pPr marL="3346578" algn="l" defTabSz="836645" rtl="0" eaLnBrk="1" latinLnBrk="0" hangingPunct="1">
      <a:defRPr sz="1643" kern="1200">
        <a:solidFill>
          <a:schemeClr val="tx1"/>
        </a:solidFill>
        <a:latin typeface="+mn-lt"/>
        <a:ea typeface="+mn-ea"/>
        <a:cs typeface="+mn-cs"/>
      </a:defRPr>
    </a:lvl9pPr>
  </p:defaultTextStyle>
  <p:extLst>
    <p:ext uri="{521415D9-36F7-43E2-AB2F-B90AF26B5E84}">
      <p14:sectionLst xmlns:p14="http://schemas.microsoft.com/office/powerpoint/2010/main">
        <p14:section name="Generic" id="{72301E64-8BA9-4FCC-B1B5-473F7CE20348}">
          <p14:sldIdLst>
            <p14:sldId id="980"/>
            <p14:sldId id="981"/>
            <p14:sldId id="985"/>
            <p14:sldId id="989"/>
            <p14:sldId id="1006"/>
            <p14:sldId id="403"/>
            <p14:sldId id="282"/>
            <p14:sldId id="1019"/>
            <p14:sldId id="1020"/>
            <p14:sldId id="990"/>
            <p14:sldId id="997"/>
            <p14:sldId id="283"/>
            <p14:sldId id="404"/>
            <p14:sldId id="512"/>
            <p14:sldId id="287"/>
            <p14:sldId id="286"/>
            <p14:sldId id="373"/>
            <p14:sldId id="514"/>
            <p14:sldId id="513"/>
            <p14:sldId id="515"/>
            <p14:sldId id="395"/>
            <p14:sldId id="1014"/>
            <p14:sldId id="993"/>
            <p14:sldId id="995"/>
            <p14:sldId id="994"/>
            <p14:sldId id="996"/>
            <p14:sldId id="369"/>
            <p14:sldId id="889"/>
            <p14:sldId id="1007"/>
            <p14:sldId id="851"/>
            <p14:sldId id="366"/>
            <p14:sldId id="458"/>
            <p14:sldId id="1008"/>
            <p14:sldId id="1009"/>
            <p14:sldId id="1025"/>
            <p14:sldId id="1003"/>
            <p14:sldId id="398"/>
            <p14:sldId id="992"/>
            <p14:sldId id="1027"/>
            <p14:sldId id="359"/>
            <p14:sldId id="389"/>
            <p14:sldId id="1021"/>
            <p14:sldId id="380"/>
            <p14:sldId id="1022"/>
            <p14:sldId id="280"/>
            <p14:sldId id="1032"/>
            <p14:sldId id="1024"/>
            <p14:sldId id="381"/>
            <p14:sldId id="523"/>
            <p14:sldId id="1028"/>
            <p14:sldId id="336"/>
            <p14:sldId id="1004"/>
            <p14:sldId id="1005"/>
            <p14:sldId id="1015"/>
            <p14:sldId id="1030"/>
            <p14:sldId id="1010"/>
            <p14:sldId id="999"/>
            <p14:sldId id="1016"/>
            <p14:sldId id="1011"/>
            <p14:sldId id="1031"/>
            <p14:sldId id="1000"/>
            <p14:sldId id="1012"/>
            <p14:sldId id="1001"/>
            <p14:sldId id="1017"/>
          </p14:sldIdLst>
        </p14:section>
      </p14:sectionLst>
    </p:ext>
    <p:ext uri="{EFAFB233-063F-42B5-8137-9DF3F51BA10A}">
      <p15:sldGuideLst xmlns:p15="http://schemas.microsoft.com/office/powerpoint/2012/main">
        <p15:guide id="11" orient="horz" pos="8911" userDrawn="1">
          <p15:clr>
            <a:srgbClr val="A4A3A4"/>
          </p15:clr>
        </p15:guide>
        <p15:guide id="15" pos="1595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Emma Kilford" initials="EK [2]" lastIdx="5" clrIdx="6">
    <p:extLst>
      <p:ext uri="{19B8F6BF-5375-455C-9EA6-DF929625EA0E}">
        <p15:presenceInfo xmlns:p15="http://schemas.microsoft.com/office/powerpoint/2012/main" userId="S-1-5-21-4162148797-2564408184-1572032981-2262" providerId="AD"/>
      </p:ext>
    </p:extLst>
  </p:cmAuthor>
  <p:cmAuthor id="1" name="Beth Kerr" initials="BK" lastIdx="14" clrIdx="0">
    <p:extLst>
      <p:ext uri="{19B8F6BF-5375-455C-9EA6-DF929625EA0E}">
        <p15:presenceInfo xmlns:p15="http://schemas.microsoft.com/office/powerpoint/2012/main" userId="Beth Kerr" providerId="None"/>
      </p:ext>
    </p:extLst>
  </p:cmAuthor>
  <p:cmAuthor id="2" name="Simon Camby" initials="SC" lastIdx="26" clrIdx="1">
    <p:extLst>
      <p:ext uri="{19B8F6BF-5375-455C-9EA6-DF929625EA0E}">
        <p15:presenceInfo xmlns:p15="http://schemas.microsoft.com/office/powerpoint/2012/main" userId="S::simon.camby@cognita.com::d162f2b7-e5da-471b-85e3-6c44a0f7be0f" providerId="AD"/>
      </p:ext>
    </p:extLst>
  </p:cmAuthor>
  <p:cmAuthor id="3" name="Danuta Tomasz" initials="DT" lastIdx="28" clrIdx="2">
    <p:extLst>
      <p:ext uri="{19B8F6BF-5375-455C-9EA6-DF929625EA0E}">
        <p15:presenceInfo xmlns:p15="http://schemas.microsoft.com/office/powerpoint/2012/main" userId="df4e6e366daa7eec" providerId="Windows Live"/>
      </p:ext>
    </p:extLst>
  </p:cmAuthor>
  <p:cmAuthor id="4" name="Beth Kerr - London Office" initials="BK-LO" lastIdx="24" clrIdx="3">
    <p:extLst>
      <p:ext uri="{19B8F6BF-5375-455C-9EA6-DF929625EA0E}">
        <p15:presenceInfo xmlns:p15="http://schemas.microsoft.com/office/powerpoint/2012/main" userId="Beth Kerr - London Office" providerId="None"/>
      </p:ext>
    </p:extLst>
  </p:cmAuthor>
  <p:cmAuthor id="5" name="Beth Kerr" initials="BK [2]" lastIdx="15" clrIdx="4">
    <p:extLst>
      <p:ext uri="{19B8F6BF-5375-455C-9EA6-DF929625EA0E}">
        <p15:presenceInfo xmlns:p15="http://schemas.microsoft.com/office/powerpoint/2012/main" userId="S::Beth.Kerr@cognita.com::00bb1b50-f39f-4ff3-b7a0-3961ce91482b" providerId="AD"/>
      </p:ext>
    </p:extLst>
  </p:cmAuthor>
  <p:cmAuthor id="6" name="Emma Kilford" initials="EK" lastIdx="38" clrIdx="5">
    <p:extLst>
      <p:ext uri="{19B8F6BF-5375-455C-9EA6-DF929625EA0E}">
        <p15:presenceInfo xmlns:p15="http://schemas.microsoft.com/office/powerpoint/2012/main" userId="Emma Kilfor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83A"/>
    <a:srgbClr val="BFC4E2"/>
    <a:srgbClr val="6579B7"/>
    <a:srgbClr val="44546A"/>
    <a:srgbClr val="7CCBE2"/>
    <a:srgbClr val="00A97A"/>
    <a:srgbClr val="8C827E"/>
    <a:srgbClr val="6679BA"/>
    <a:srgbClr val="A9B0D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B2FBF8-A5F4-4789-95A7-3E0934EEF473}" v="2" dt="2019-08-29T13:06:43.4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1252" y="56"/>
      </p:cViewPr>
      <p:guideLst>
        <p:guide orient="horz" pos="8911"/>
        <p:guide pos="1595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2.xml"/><Relationship Id="rId82" Type="http://schemas.microsoft.com/office/2015/10/relationships/revisionInfo" Target="revisionInfo.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commentAuthors" Target="commentAuthors.xml"/><Relationship Id="rId7" Type="http://schemas.openxmlformats.org/officeDocument/2006/relationships/slideMaster" Target="slideMasters/slideMaster4.xml"/><Relationship Id="rId71" Type="http://schemas.openxmlformats.org/officeDocument/2006/relationships/slide" Target="slides/slide62.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llie Currie" userId="S::millie.currie@cognita.com::889fdc6b-3a92-4c77-9ec5-b704f2143767" providerId="AD" clId="Web-{FC16D7ED-E4CB-0DDF-F5F0-142212E1A0EB}"/>
    <pc:docChg chg="modSld">
      <pc:chgData name="Millie Currie" userId="S::millie.currie@cognita.com::889fdc6b-3a92-4c77-9ec5-b704f2143767" providerId="AD" clId="Web-{FC16D7ED-E4CB-0DDF-F5F0-142212E1A0EB}" dt="2019-08-29T14:34:59.155" v="1"/>
      <pc:docMkLst>
        <pc:docMk/>
      </pc:docMkLst>
      <pc:sldChg chg="modSp">
        <pc:chgData name="Millie Currie" userId="S::millie.currie@cognita.com::889fdc6b-3a92-4c77-9ec5-b704f2143767" providerId="AD" clId="Web-{FC16D7ED-E4CB-0DDF-F5F0-142212E1A0EB}" dt="2019-08-29T14:34:59.155" v="1"/>
        <pc:sldMkLst>
          <pc:docMk/>
          <pc:sldMk cId="2097892087" sldId="1030"/>
        </pc:sldMkLst>
        <pc:graphicFrameChg chg="mod modGraphic">
          <ac:chgData name="Millie Currie" userId="S::millie.currie@cognita.com::889fdc6b-3a92-4c77-9ec5-b704f2143767" providerId="AD" clId="Web-{FC16D7ED-E4CB-0DDF-F5F0-142212E1A0EB}" dt="2019-08-29T14:34:59.155" v="1"/>
          <ac:graphicFrameMkLst>
            <pc:docMk/>
            <pc:sldMk cId="2097892087" sldId="1030"/>
            <ac:graphicFrameMk id="4" creationId="{281DD18E-232B-4F6B-9873-B52E4059B536}"/>
          </ac:graphicFrameMkLst>
        </pc:graphicFrameChg>
      </pc:sldChg>
    </pc:docChg>
  </pc:docChgLst>
  <pc:docChgLst>
    <pc:chgData name="Millie Currie" userId="S::millie.currie@cognita.com::889fdc6b-3a92-4c77-9ec5-b704f2143767" providerId="AD" clId="Web-{0584E513-62CB-AE34-CD27-7687922C4E9C}"/>
    <pc:docChg chg="modSld">
      <pc:chgData name="Millie Currie" userId="S::millie.currie@cognita.com::889fdc6b-3a92-4c77-9ec5-b704f2143767" providerId="AD" clId="Web-{0584E513-62CB-AE34-CD27-7687922C4E9C}" dt="2019-08-28T11:50:44.482" v="73"/>
      <pc:docMkLst>
        <pc:docMk/>
      </pc:docMkLst>
      <pc:sldChg chg="modNotes">
        <pc:chgData name="Millie Currie" userId="S::millie.currie@cognita.com::889fdc6b-3a92-4c77-9ec5-b704f2143767" providerId="AD" clId="Web-{0584E513-62CB-AE34-CD27-7687922C4E9C}" dt="2019-08-28T11:21:42.123" v="5"/>
        <pc:sldMkLst>
          <pc:docMk/>
          <pc:sldMk cId="211472730" sldId="373"/>
        </pc:sldMkLst>
      </pc:sldChg>
      <pc:sldChg chg="modSp">
        <pc:chgData name="Millie Currie" userId="S::millie.currie@cognita.com::889fdc6b-3a92-4c77-9ec5-b704f2143767" providerId="AD" clId="Web-{0584E513-62CB-AE34-CD27-7687922C4E9C}" dt="2019-08-28T11:50:10.904" v="65"/>
        <pc:sldMkLst>
          <pc:docMk/>
          <pc:sldMk cId="1642169051" sldId="1001"/>
        </pc:sldMkLst>
        <pc:graphicFrameChg chg="mod modGraphic">
          <ac:chgData name="Millie Currie" userId="S::millie.currie@cognita.com::889fdc6b-3a92-4c77-9ec5-b704f2143767" providerId="AD" clId="Web-{0584E513-62CB-AE34-CD27-7687922C4E9C}" dt="2019-08-28T11:50:10.904" v="65"/>
          <ac:graphicFrameMkLst>
            <pc:docMk/>
            <pc:sldMk cId="1642169051" sldId="1001"/>
            <ac:graphicFrameMk id="6" creationId="{6C94ACFE-9458-4F9B-8AA4-9A69410E66D9}"/>
          </ac:graphicFrameMkLst>
        </pc:graphicFrameChg>
      </pc:sldChg>
      <pc:sldChg chg="modSp">
        <pc:chgData name="Millie Currie" userId="S::millie.currie@cognita.com::889fdc6b-3a92-4c77-9ec5-b704f2143767" providerId="AD" clId="Web-{0584E513-62CB-AE34-CD27-7687922C4E9C}" dt="2019-08-28T11:47:49.355" v="53"/>
        <pc:sldMkLst>
          <pc:docMk/>
          <pc:sldMk cId="3617266315" sldId="1005"/>
        </pc:sldMkLst>
        <pc:graphicFrameChg chg="mod modGraphic">
          <ac:chgData name="Millie Currie" userId="S::millie.currie@cognita.com::889fdc6b-3a92-4c77-9ec5-b704f2143767" providerId="AD" clId="Web-{0584E513-62CB-AE34-CD27-7687922C4E9C}" dt="2019-08-28T11:47:49.355" v="53"/>
          <ac:graphicFrameMkLst>
            <pc:docMk/>
            <pc:sldMk cId="3617266315" sldId="1005"/>
            <ac:graphicFrameMk id="4" creationId="{A494EF80-158A-426F-B840-FA5693924ED2}"/>
          </ac:graphicFrameMkLst>
        </pc:graphicFrameChg>
      </pc:sldChg>
      <pc:sldChg chg="modSp">
        <pc:chgData name="Millie Currie" userId="S::millie.currie@cognita.com::889fdc6b-3a92-4c77-9ec5-b704f2143767" providerId="AD" clId="Web-{0584E513-62CB-AE34-CD27-7687922C4E9C}" dt="2019-08-28T11:50:44.482" v="73"/>
        <pc:sldMkLst>
          <pc:docMk/>
          <pc:sldMk cId="2306241688" sldId="1011"/>
        </pc:sldMkLst>
        <pc:graphicFrameChg chg="mod modGraphic">
          <ac:chgData name="Millie Currie" userId="S::millie.currie@cognita.com::889fdc6b-3a92-4c77-9ec5-b704f2143767" providerId="AD" clId="Web-{0584E513-62CB-AE34-CD27-7687922C4E9C}" dt="2019-08-28T11:50:44.482" v="73"/>
          <ac:graphicFrameMkLst>
            <pc:docMk/>
            <pc:sldMk cId="2306241688" sldId="1011"/>
            <ac:graphicFrameMk id="4" creationId="{6C0ED612-62A7-4C93-9DB8-52E1755E3A0A}"/>
          </ac:graphicFrameMkLst>
        </pc:graphicFrameChg>
      </pc:sldChg>
      <pc:sldChg chg="modSp">
        <pc:chgData name="Millie Currie" userId="S::millie.currie@cognita.com::889fdc6b-3a92-4c77-9ec5-b704f2143767" providerId="AD" clId="Web-{0584E513-62CB-AE34-CD27-7687922C4E9C}" dt="2019-08-28T11:37:44.959" v="25"/>
        <pc:sldMkLst>
          <pc:docMk/>
          <pc:sldMk cId="192805503" sldId="1015"/>
        </pc:sldMkLst>
        <pc:graphicFrameChg chg="mod modGraphic">
          <ac:chgData name="Millie Currie" userId="S::millie.currie@cognita.com::889fdc6b-3a92-4c77-9ec5-b704f2143767" providerId="AD" clId="Web-{0584E513-62CB-AE34-CD27-7687922C4E9C}" dt="2019-08-28T11:37:44.959" v="25"/>
          <ac:graphicFrameMkLst>
            <pc:docMk/>
            <pc:sldMk cId="192805503" sldId="1015"/>
            <ac:graphicFrameMk id="4" creationId="{3ECE05CB-C782-4FD2-B0BE-E94F89230EF6}"/>
          </ac:graphicFrameMkLst>
        </pc:graphicFrameChg>
      </pc:sldChg>
      <pc:sldChg chg="modSp">
        <pc:chgData name="Millie Currie" userId="S::millie.currie@cognita.com::889fdc6b-3a92-4c77-9ec5-b704f2143767" providerId="AD" clId="Web-{0584E513-62CB-AE34-CD27-7687922C4E9C}" dt="2019-08-28T11:49:56.810" v="55"/>
        <pc:sldMkLst>
          <pc:docMk/>
          <pc:sldMk cId="1372326152" sldId="1017"/>
        </pc:sldMkLst>
        <pc:graphicFrameChg chg="mod modGraphic">
          <ac:chgData name="Millie Currie" userId="S::millie.currie@cognita.com::889fdc6b-3a92-4c77-9ec5-b704f2143767" providerId="AD" clId="Web-{0584E513-62CB-AE34-CD27-7687922C4E9C}" dt="2019-08-28T11:49:56.810" v="55"/>
          <ac:graphicFrameMkLst>
            <pc:docMk/>
            <pc:sldMk cId="1372326152" sldId="1017"/>
            <ac:graphicFrameMk id="4" creationId="{26941641-DEF3-433D-B267-5F5568B927D8}"/>
          </ac:graphicFrameMkLst>
        </pc:graphicFrameChg>
      </pc:sldChg>
      <pc:sldChg chg="modSp">
        <pc:chgData name="Millie Currie" userId="S::millie.currie@cognita.com::889fdc6b-3a92-4c77-9ec5-b704f2143767" providerId="AD" clId="Web-{0584E513-62CB-AE34-CD27-7687922C4E9C}" dt="2019-08-28T11:38:56.991" v="33"/>
        <pc:sldMkLst>
          <pc:docMk/>
          <pc:sldMk cId="2097892087" sldId="1030"/>
        </pc:sldMkLst>
        <pc:graphicFrameChg chg="mod modGraphic">
          <ac:chgData name="Millie Currie" userId="S::millie.currie@cognita.com::889fdc6b-3a92-4c77-9ec5-b704f2143767" providerId="AD" clId="Web-{0584E513-62CB-AE34-CD27-7687922C4E9C}" dt="2019-08-28T11:38:56.991" v="33"/>
          <ac:graphicFrameMkLst>
            <pc:docMk/>
            <pc:sldMk cId="2097892087" sldId="1030"/>
            <ac:graphicFrameMk id="4" creationId="{281DD18E-232B-4F6B-9873-B52E4059B536}"/>
          </ac:graphicFrameMkLst>
        </pc:graphicFrameChg>
      </pc:sldChg>
    </pc:docChg>
  </pc:docChgLst>
  <pc:docChgLst>
    <pc:chgData name="Millie Currie" userId="S::millie.currie@cognita.com::889fdc6b-3a92-4c77-9ec5-b704f2143767" providerId="AD" clId="Web-{A13080B6-5EEC-B04E-4AD1-7C9CBEAE7AA8}"/>
    <pc:docChg chg="modSld">
      <pc:chgData name="Millie Currie" userId="S::millie.currie@cognita.com::889fdc6b-3a92-4c77-9ec5-b704f2143767" providerId="AD" clId="Web-{A13080B6-5EEC-B04E-4AD1-7C9CBEAE7AA8}" dt="2019-09-03T14:19:16.205" v="97" actId="1076"/>
      <pc:docMkLst>
        <pc:docMk/>
      </pc:docMkLst>
      <pc:sldChg chg="modSp">
        <pc:chgData name="Millie Currie" userId="S::millie.currie@cognita.com::889fdc6b-3a92-4c77-9ec5-b704f2143767" providerId="AD" clId="Web-{A13080B6-5EEC-B04E-4AD1-7C9CBEAE7AA8}" dt="2019-09-03T14:19:16.205" v="97" actId="1076"/>
        <pc:sldMkLst>
          <pc:docMk/>
          <pc:sldMk cId="3091715489" sldId="1020"/>
        </pc:sldMkLst>
        <pc:spChg chg="mod">
          <ac:chgData name="Millie Currie" userId="S::millie.currie@cognita.com::889fdc6b-3a92-4c77-9ec5-b704f2143767" providerId="AD" clId="Web-{A13080B6-5EEC-B04E-4AD1-7C9CBEAE7AA8}" dt="2019-09-03T14:19:16.205" v="97" actId="1076"/>
          <ac:spMkLst>
            <pc:docMk/>
            <pc:sldMk cId="3091715489" sldId="1020"/>
            <ac:spMk id="2" creationId="{05EAEF77-B5CF-417D-BC91-D1D406B37ED7}"/>
          </ac:spMkLst>
        </pc:spChg>
      </pc:sldChg>
    </pc:docChg>
  </pc:docChgLst>
  <pc:docChgLst>
    <pc:chgData name="Beth Kerr" userId="00bb1b50-f39f-4ff3-b7a0-3961ce91482b" providerId="ADAL" clId="{04B2FBF8-A5F4-4789-95A7-3E0934EEF473}"/>
    <pc:docChg chg="addSld delSld modSld modSection">
      <pc:chgData name="Beth Kerr" userId="00bb1b50-f39f-4ff3-b7a0-3961ce91482b" providerId="ADAL" clId="{04B2FBF8-A5F4-4789-95A7-3E0934EEF473}" dt="2019-08-29T13:06:55.115" v="1" actId="2696"/>
      <pc:docMkLst>
        <pc:docMk/>
      </pc:docMkLst>
      <pc:sldChg chg="del">
        <pc:chgData name="Beth Kerr" userId="00bb1b50-f39f-4ff3-b7a0-3961ce91482b" providerId="ADAL" clId="{04B2FBF8-A5F4-4789-95A7-3E0934EEF473}" dt="2019-08-29T13:06:55.115" v="1" actId="2696"/>
        <pc:sldMkLst>
          <pc:docMk/>
          <pc:sldMk cId="1268195929" sldId="382"/>
        </pc:sldMkLst>
      </pc:sldChg>
      <pc:sldChg chg="add">
        <pc:chgData name="Beth Kerr" userId="00bb1b50-f39f-4ff3-b7a0-3961ce91482b" providerId="ADAL" clId="{04B2FBF8-A5F4-4789-95A7-3E0934EEF473}" dt="2019-08-29T13:06:22.216" v="0"/>
        <pc:sldMkLst>
          <pc:docMk/>
          <pc:sldMk cId="4170594543" sldId="1032"/>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426702595348697E-2"/>
          <c:y val="5.3296998031496103E-2"/>
          <c:w val="0.55050737617078904"/>
          <c:h val="0.76803592519685004"/>
        </c:manualLayout>
      </c:layout>
      <c:barChart>
        <c:barDir val="col"/>
        <c:grouping val="clustered"/>
        <c:varyColors val="0"/>
        <c:ser>
          <c:idx val="0"/>
          <c:order val="0"/>
          <c:tx>
            <c:strRef>
              <c:f>Sheet1!$B$1</c:f>
              <c:strCache>
                <c:ptCount val="1"/>
                <c:pt idx="0">
                  <c:v>English Infants</c:v>
                </c:pt>
              </c:strCache>
            </c:strRef>
          </c:tx>
          <c:spPr>
            <a:solidFill>
              <a:srgbClr val="7FA1AC"/>
            </a:solidFill>
            <a:ln w="25392">
              <a:noFill/>
            </a:ln>
          </c:spPr>
          <c:invertIfNegative val="0"/>
          <c:cat>
            <c:strRef>
              <c:f>Sheet1!$A$2:$A$3</c:f>
              <c:strCache>
                <c:ptCount val="2"/>
                <c:pt idx="0">
                  <c:v>Age 6-8 months</c:v>
                </c:pt>
                <c:pt idx="1">
                  <c:v>Age 10 - 12 months</c:v>
                </c:pt>
              </c:strCache>
            </c:strRef>
          </c:cat>
          <c:val>
            <c:numRef>
              <c:f>Sheet1!$B$2:$B$3</c:f>
              <c:numCache>
                <c:formatCode>General</c:formatCode>
                <c:ptCount val="2"/>
                <c:pt idx="0">
                  <c:v>90</c:v>
                </c:pt>
                <c:pt idx="1">
                  <c:v>99</c:v>
                </c:pt>
              </c:numCache>
            </c:numRef>
          </c:val>
          <c:extLst>
            <c:ext xmlns:c16="http://schemas.microsoft.com/office/drawing/2014/chart" uri="{C3380CC4-5D6E-409C-BE32-E72D297353CC}">
              <c16:uniqueId val="{00000000-98CC-C343-B988-128FD8BF2478}"/>
            </c:ext>
          </c:extLst>
        </c:ser>
        <c:ser>
          <c:idx val="1"/>
          <c:order val="1"/>
          <c:tx>
            <c:strRef>
              <c:f>Sheet1!$C$1</c:f>
              <c:strCache>
                <c:ptCount val="1"/>
                <c:pt idx="0">
                  <c:v>Japanese Infants</c:v>
                </c:pt>
              </c:strCache>
            </c:strRef>
          </c:tx>
          <c:spPr>
            <a:solidFill>
              <a:srgbClr val="004359"/>
            </a:solidFill>
            <a:ln w="25392">
              <a:noFill/>
            </a:ln>
          </c:spPr>
          <c:invertIfNegative val="0"/>
          <c:cat>
            <c:strRef>
              <c:f>Sheet1!$A$2:$A$3</c:f>
              <c:strCache>
                <c:ptCount val="2"/>
                <c:pt idx="0">
                  <c:v>Age 6-8 months</c:v>
                </c:pt>
                <c:pt idx="1">
                  <c:v>Age 10 - 12 months</c:v>
                </c:pt>
              </c:strCache>
            </c:strRef>
          </c:cat>
          <c:val>
            <c:numRef>
              <c:f>Sheet1!$C$2:$C$3</c:f>
              <c:numCache>
                <c:formatCode>General</c:formatCode>
                <c:ptCount val="2"/>
                <c:pt idx="0">
                  <c:v>82</c:v>
                </c:pt>
                <c:pt idx="1">
                  <c:v>17</c:v>
                </c:pt>
              </c:numCache>
            </c:numRef>
          </c:val>
          <c:extLst>
            <c:ext xmlns:c16="http://schemas.microsoft.com/office/drawing/2014/chart" uri="{C3380CC4-5D6E-409C-BE32-E72D297353CC}">
              <c16:uniqueId val="{00000001-98CC-C343-B988-128FD8BF2478}"/>
            </c:ext>
          </c:extLst>
        </c:ser>
        <c:dLbls>
          <c:showLegendKey val="0"/>
          <c:showVal val="0"/>
          <c:showCatName val="0"/>
          <c:showSerName val="0"/>
          <c:showPercent val="0"/>
          <c:showBubbleSize val="0"/>
        </c:dLbls>
        <c:gapWidth val="150"/>
        <c:axId val="-2110953176"/>
        <c:axId val="1832010456"/>
      </c:barChart>
      <c:catAx>
        <c:axId val="-2110953176"/>
        <c:scaling>
          <c:orientation val="minMax"/>
        </c:scaling>
        <c:delete val="0"/>
        <c:axPos val="b"/>
        <c:numFmt formatCode="General" sourceLinked="1"/>
        <c:majorTickMark val="out"/>
        <c:minorTickMark val="none"/>
        <c:tickLblPos val="nextTo"/>
        <c:spPr>
          <a:ln w="3174">
            <a:solidFill>
              <a:srgbClr val="808080"/>
            </a:solidFill>
            <a:prstDash val="solid"/>
          </a:ln>
        </c:spPr>
        <c:crossAx val="1832010456"/>
        <c:crosses val="autoZero"/>
        <c:auto val="1"/>
        <c:lblAlgn val="ctr"/>
        <c:lblOffset val="100"/>
        <c:noMultiLvlLbl val="0"/>
      </c:catAx>
      <c:valAx>
        <c:axId val="1832010456"/>
        <c:scaling>
          <c:orientation val="minMax"/>
          <c:max val="100"/>
        </c:scaling>
        <c:delete val="0"/>
        <c:axPos val="l"/>
        <c:majorGridlines>
          <c:spPr>
            <a:ln w="3174">
              <a:solidFill>
                <a:srgbClr val="808080"/>
              </a:solidFill>
              <a:prstDash val="solid"/>
            </a:ln>
          </c:spPr>
        </c:majorGridlines>
        <c:numFmt formatCode="General" sourceLinked="1"/>
        <c:majorTickMark val="out"/>
        <c:minorTickMark val="none"/>
        <c:tickLblPos val="nextTo"/>
        <c:spPr>
          <a:ln w="3174">
            <a:solidFill>
              <a:srgbClr val="808080"/>
            </a:solidFill>
            <a:prstDash val="solid"/>
          </a:ln>
        </c:spPr>
        <c:crossAx val="-2110953176"/>
        <c:crosses val="autoZero"/>
        <c:crossBetween val="between"/>
        <c:majorUnit val="50"/>
      </c:valAx>
      <c:spPr>
        <a:noFill/>
        <a:ln w="25392">
          <a:noFill/>
        </a:ln>
      </c:spPr>
    </c:plotArea>
    <c:legend>
      <c:legendPos val="r"/>
      <c:layout>
        <c:manualLayout>
          <c:xMode val="edge"/>
          <c:yMode val="edge"/>
          <c:x val="0.68070175438596503"/>
          <c:y val="0.42918454935622302"/>
          <c:w val="0.30526315789473701"/>
          <c:h val="0.19098712446351901"/>
        </c:manualLayout>
      </c:layout>
      <c:overlay val="0"/>
      <c:spPr>
        <a:noFill/>
        <a:ln w="25392">
          <a:noFill/>
        </a:ln>
      </c:spPr>
    </c:legend>
    <c:plotVisOnly val="1"/>
    <c:dispBlanksAs val="gap"/>
    <c:showDLblsOverMax val="0"/>
  </c:chart>
  <c:spPr>
    <a:noFill/>
    <a:ln>
      <a:noFill/>
    </a:ln>
  </c:spPr>
  <c:txPr>
    <a:bodyPr/>
    <a:lstStyle/>
    <a:p>
      <a:pPr>
        <a:defRPr sz="1789" b="0" i="0" u="none" strike="noStrike" baseline="0">
          <a:solidFill>
            <a:srgbClr val="000000"/>
          </a:solidFill>
          <a:latin typeface="Helvetica" pitchFamily="2" charset="0"/>
          <a:ea typeface="Arial"/>
          <a:cs typeface="Arial"/>
        </a:defRPr>
      </a:pPr>
      <a:endParaRPr lang="en-US"/>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5" dt="2019-08-21T19:19:54.254" idx="11">
    <p:pos x="4379" y="3761"/>
    <p:text>Emm, can you give a couple of examples to highlight pls?</p:text>
    <p:extLst>
      <p:ext uri="{C676402C-5697-4E1C-873F-D02D1690AC5C}">
        <p15:threadingInfo xmlns:p15="http://schemas.microsoft.com/office/powerpoint/2012/main" timeZoneBias="-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latin typeface="Arial "/>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5AD4104-B16B-1B4A-B966-179369F71467}" type="datetimeFigureOut">
              <a:rPr lang="en-US" smtClean="0">
                <a:latin typeface="Arial "/>
              </a:rPr>
              <a:t>5/4/2023</a:t>
            </a:fld>
            <a:endParaRPr lang="en-US">
              <a:latin typeface="Arial "/>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latin typeface="Arial "/>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8ECD5A6-D054-674B-BC00-55AFD3D4FE88}" type="slidenum">
              <a:rPr lang="en-US" smtClean="0">
                <a:latin typeface="Arial "/>
              </a:rPr>
              <a:t>‹#›</a:t>
            </a:fld>
            <a:endParaRPr lang="en-US">
              <a:latin typeface="Arial "/>
            </a:endParaRPr>
          </a:p>
        </p:txBody>
      </p:sp>
    </p:spTree>
    <p:extLst>
      <p:ext uri="{BB962C8B-B14F-4D97-AF65-F5344CB8AC3E}">
        <p14:creationId xmlns:p14="http://schemas.microsoft.com/office/powerpoint/2010/main" val="184790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a:defRPr>
            </a:lvl1pPr>
          </a:lstStyle>
          <a:p>
            <a:fld id="{38CEBDD4-337B-4566-B02F-1D9E1846F0F1}" type="datetimeFigureOut">
              <a:rPr lang="en-GB" smtClean="0"/>
              <a:pPr/>
              <a:t>04/05/2023</a:t>
            </a:fld>
            <a:endParaRPr lang="en-GB"/>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a:defRPr>
            </a:lvl1pPr>
          </a:lstStyle>
          <a:p>
            <a:fld id="{6DB3D1E0-B84E-4AC7-B87B-D0AD46887D5A}" type="slidenum">
              <a:rPr lang="en-GB" smtClean="0"/>
              <a:pPr/>
              <a:t>‹#›</a:t>
            </a:fld>
            <a:endParaRPr lang="en-GB"/>
          </a:p>
        </p:txBody>
      </p:sp>
    </p:spTree>
    <p:extLst>
      <p:ext uri="{BB962C8B-B14F-4D97-AF65-F5344CB8AC3E}">
        <p14:creationId xmlns:p14="http://schemas.microsoft.com/office/powerpoint/2010/main" val="1065948778"/>
      </p:ext>
    </p:extLst>
  </p:cSld>
  <p:clrMap bg1="lt1" tx1="dk1" bg2="lt2" tx2="dk2" accent1="accent1" accent2="accent2" accent3="accent3" accent4="accent4" accent5="accent5" accent6="accent6" hlink="hlink" folHlink="folHlink"/>
  <p:notesStyle>
    <a:lvl1pPr marL="0" algn="l" defTabSz="418324" rtl="0" eaLnBrk="1" latinLnBrk="0" hangingPunct="1">
      <a:defRPr sz="587" kern="1200">
        <a:solidFill>
          <a:schemeClr val="tx1"/>
        </a:solidFill>
        <a:latin typeface="Arial"/>
        <a:ea typeface="+mn-ea"/>
        <a:cs typeface="+mn-cs"/>
      </a:defRPr>
    </a:lvl1pPr>
    <a:lvl2pPr marL="209161" algn="l" defTabSz="418324" rtl="0" eaLnBrk="1" latinLnBrk="0" hangingPunct="1">
      <a:defRPr sz="587" kern="1200">
        <a:solidFill>
          <a:schemeClr val="tx1"/>
        </a:solidFill>
        <a:latin typeface="Arial"/>
        <a:ea typeface="+mn-ea"/>
        <a:cs typeface="+mn-cs"/>
      </a:defRPr>
    </a:lvl2pPr>
    <a:lvl3pPr marL="418324" algn="l" defTabSz="418324" rtl="0" eaLnBrk="1" latinLnBrk="0" hangingPunct="1">
      <a:defRPr sz="587" kern="1200">
        <a:solidFill>
          <a:schemeClr val="tx1"/>
        </a:solidFill>
        <a:latin typeface="Arial"/>
        <a:ea typeface="+mn-ea"/>
        <a:cs typeface="+mn-cs"/>
      </a:defRPr>
    </a:lvl3pPr>
    <a:lvl4pPr marL="627483" algn="l" defTabSz="418324" rtl="0" eaLnBrk="1" latinLnBrk="0" hangingPunct="1">
      <a:defRPr sz="587" kern="1200">
        <a:solidFill>
          <a:schemeClr val="tx1"/>
        </a:solidFill>
        <a:latin typeface="Arial"/>
        <a:ea typeface="+mn-ea"/>
        <a:cs typeface="+mn-cs"/>
      </a:defRPr>
    </a:lvl4pPr>
    <a:lvl5pPr marL="836645" algn="l" defTabSz="418324" rtl="0" eaLnBrk="1" latinLnBrk="0" hangingPunct="1">
      <a:defRPr sz="587" kern="1200">
        <a:solidFill>
          <a:schemeClr val="tx1"/>
        </a:solidFill>
        <a:latin typeface="Arial"/>
        <a:ea typeface="+mn-ea"/>
        <a:cs typeface="+mn-cs"/>
      </a:defRPr>
    </a:lvl5pPr>
    <a:lvl6pPr marL="1045806" algn="l" defTabSz="418324" rtl="0" eaLnBrk="1" latinLnBrk="0" hangingPunct="1">
      <a:defRPr sz="587" kern="1200">
        <a:solidFill>
          <a:schemeClr val="tx1"/>
        </a:solidFill>
        <a:latin typeface="+mn-lt"/>
        <a:ea typeface="+mn-ea"/>
        <a:cs typeface="+mn-cs"/>
      </a:defRPr>
    </a:lvl6pPr>
    <a:lvl7pPr marL="1254969" algn="l" defTabSz="418324" rtl="0" eaLnBrk="1" latinLnBrk="0" hangingPunct="1">
      <a:defRPr sz="587" kern="1200">
        <a:solidFill>
          <a:schemeClr val="tx1"/>
        </a:solidFill>
        <a:latin typeface="+mn-lt"/>
        <a:ea typeface="+mn-ea"/>
        <a:cs typeface="+mn-cs"/>
      </a:defRPr>
    </a:lvl7pPr>
    <a:lvl8pPr marL="1464128" algn="l" defTabSz="418324" rtl="0" eaLnBrk="1" latinLnBrk="0" hangingPunct="1">
      <a:defRPr sz="587" kern="1200">
        <a:solidFill>
          <a:schemeClr val="tx1"/>
        </a:solidFill>
        <a:latin typeface="+mn-lt"/>
        <a:ea typeface="+mn-ea"/>
        <a:cs typeface="+mn-cs"/>
      </a:defRPr>
    </a:lvl8pPr>
    <a:lvl9pPr marL="1673290" algn="l" defTabSz="418324" rtl="0" eaLnBrk="1" latinLnBrk="0" hangingPunct="1">
      <a:defRPr sz="58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DB3D1E0-B84E-4AC7-B87B-D0AD46887D5A}" type="slidenum">
              <a:rPr lang="en-GB" smtClean="0"/>
              <a:pPr/>
              <a:t>1</a:t>
            </a:fld>
            <a:endParaRPr lang="en-GB"/>
          </a:p>
        </p:txBody>
      </p:sp>
    </p:spTree>
    <p:extLst>
      <p:ext uri="{BB962C8B-B14F-4D97-AF65-F5344CB8AC3E}">
        <p14:creationId xmlns:p14="http://schemas.microsoft.com/office/powerpoint/2010/main" val="65818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Neuroscientists have used structural MRI to take brain scans of loads of people of different ages to track changes in the structure of the brain as we get older. This graph shows that as we get older, the amount of grey matter we have, decreases. This starts in childhood and carries on all the way through adolescence and into our 20s! Now it might sound bad that something is decreasing, but its really not! Scientists think that one reason for these changes is because of changes in the number of connections between brain cells. </a:t>
            </a:r>
          </a:p>
        </p:txBody>
      </p:sp>
      <p:sp>
        <p:nvSpPr>
          <p:cNvPr id="4" name="Slide Number Placeholder 3"/>
          <p:cNvSpPr>
            <a:spLocks noGrp="1"/>
          </p:cNvSpPr>
          <p:nvPr>
            <p:ph type="sldNum" sz="quarter" idx="10"/>
          </p:nvPr>
        </p:nvSpPr>
        <p:spPr/>
        <p:txBody>
          <a:bodyPr/>
          <a:lstStyle/>
          <a:p>
            <a:fld id="{8C8EBFBA-0F4D-E248-871C-C0269839A01F}" type="slidenum">
              <a:rPr/>
              <a:t>16</a:t>
            </a:fld>
            <a:endParaRPr lang="en-US"/>
          </a:p>
        </p:txBody>
      </p:sp>
    </p:spTree>
    <p:extLst>
      <p:ext uri="{BB962C8B-B14F-4D97-AF65-F5344CB8AC3E}">
        <p14:creationId xmlns:p14="http://schemas.microsoft.com/office/powerpoint/2010/main" val="3420709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sz="550" b="0">
                <a:ea typeface="ＭＳ Ｐゴシック"/>
                <a:cs typeface="Arial"/>
              </a:rPr>
              <a:t>Neurons don’t work by themselves - they connect together into intricate networks, and these networks are how the brain does everything it does – a bit like a computer. </a:t>
            </a:r>
            <a:r>
              <a:rPr lang="en-GB" altLang="en-US" sz="550">
                <a:ea typeface="ＭＳ Ｐゴシック"/>
                <a:cs typeface="Arial"/>
              </a:rPr>
              <a:t>The point at which two neurons connect with each other is called a synapse. At these connections the signal from one neuron is passed onto another neuron, and is changed from an electrical signal into a chemical signal, and then back to an electrical one again. Different types of neurotransmitters like serotonin and dopamine can also change the flow of signals, which is why they affect many different things, like how we feel, behave and think! Most drugs affect our neurotransmitters, which is how they affect our brains and behaviour. </a:t>
            </a:r>
            <a:endParaRPr lang="en-US"/>
          </a:p>
        </p:txBody>
      </p:sp>
      <p:sp>
        <p:nvSpPr>
          <p:cNvPr id="4" name="Slide Number Placeholder 3"/>
          <p:cNvSpPr>
            <a:spLocks noGrp="1"/>
          </p:cNvSpPr>
          <p:nvPr>
            <p:ph type="sldNum" sz="quarter" idx="10"/>
          </p:nvPr>
        </p:nvSpPr>
        <p:spPr/>
        <p:txBody>
          <a:bodyPr/>
          <a:lstStyle/>
          <a:p>
            <a:fld id="{8C8EBFBA-0F4D-E248-871C-C0269839A01F}" type="slidenum">
              <a:rPr lang="uk-UA"/>
              <a:t>17</a:t>
            </a:fld>
            <a:endParaRPr lang="uk-UA"/>
          </a:p>
        </p:txBody>
      </p:sp>
    </p:spTree>
    <p:extLst>
      <p:ext uri="{BB962C8B-B14F-4D97-AF65-F5344CB8AC3E}">
        <p14:creationId xmlns:p14="http://schemas.microsoft.com/office/powerpoint/2010/main" val="3782078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altLang="en-US">
                <a:latin typeface="Arial" pitchFamily="34" charset="0"/>
                <a:ea typeface="ＭＳ Ｐゴシック" pitchFamily="34" charset="-128"/>
              </a:rPr>
              <a:t>From the moment we are born, the number of synapses between neurons starts to increase drastically, although the number of neurons themselves remains roughly the same. These </a:t>
            </a:r>
            <a:r>
              <a:rPr lang="en-US" altLang="en-US">
                <a:latin typeface="Arial" pitchFamily="34" charset="0"/>
                <a:ea typeface="ＭＳ Ｐゴシック" pitchFamily="34" charset="-128"/>
              </a:rPr>
              <a:t>pictures, show neurons and their connections – black dots are the cell bodies. In first 6 months of life, the number of connections keeps increasing, a process known as synaptic growth that continues for several years. </a:t>
            </a:r>
            <a:r>
              <a:rPr lang="en-GB" altLang="en-US">
                <a:latin typeface="Arial" pitchFamily="34" charset="0"/>
                <a:ea typeface="ＭＳ Ｐゴシック" pitchFamily="34" charset="-128"/>
              </a:rPr>
              <a:t>In most brain regions this results in too many synapses, many more than is found in a fully developed brain. </a:t>
            </a:r>
          </a:p>
          <a:p>
            <a:pPr eaLnBrk="1" hangingPunct="1"/>
            <a:endParaRPr lang="en-GB" altLang="en-US">
              <a:latin typeface="Arial" pitchFamily="34" charset="0"/>
              <a:ea typeface="ＭＳ Ｐゴシック" pitchFamily="34" charset="-128"/>
            </a:endParaRPr>
          </a:p>
          <a:p>
            <a:endParaRPr lang="en-US"/>
          </a:p>
        </p:txBody>
      </p:sp>
      <p:sp>
        <p:nvSpPr>
          <p:cNvPr id="4" name="Slide Number Placeholder 3"/>
          <p:cNvSpPr>
            <a:spLocks noGrp="1"/>
          </p:cNvSpPr>
          <p:nvPr>
            <p:ph type="sldNum" sz="quarter" idx="10"/>
          </p:nvPr>
        </p:nvSpPr>
        <p:spPr/>
        <p:txBody>
          <a:bodyPr/>
          <a:lstStyle/>
          <a:p>
            <a:fld id="{8C8EBFBA-0F4D-E248-871C-C0269839A01F}" type="slidenum">
              <a:rPr lang="uk-UA"/>
              <a:t>18</a:t>
            </a:fld>
            <a:endParaRPr lang="uk-UA"/>
          </a:p>
        </p:txBody>
      </p:sp>
    </p:spTree>
    <p:extLst>
      <p:ext uri="{BB962C8B-B14F-4D97-AF65-F5344CB8AC3E}">
        <p14:creationId xmlns:p14="http://schemas.microsoft.com/office/powerpoint/2010/main" val="1260288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a:latin typeface="Arial" pitchFamily="34" charset="0"/>
                <a:ea typeface="ＭＳ Ｐゴシック" pitchFamily="34" charset="-128"/>
              </a:rPr>
              <a:t>The excess synapses need to be eliminated, because there isn’t room to keep all of them, and have them grow and become stronger and faster. This</a:t>
            </a:r>
            <a:r>
              <a:rPr lang="en-GB" altLang="en-US" baseline="0">
                <a:latin typeface="Arial" pitchFamily="34" charset="0"/>
                <a:ea typeface="ＭＳ Ｐゴシック" pitchFamily="34" charset="-128"/>
              </a:rPr>
              <a:t> </a:t>
            </a:r>
            <a:r>
              <a:rPr lang="en-GB" altLang="en-US">
                <a:latin typeface="Arial" pitchFamily="34" charset="0"/>
                <a:ea typeface="ＭＳ Ｐゴシック" pitchFamily="34" charset="-128"/>
              </a:rPr>
              <a:t>happens by a process known as pruning, which means the connections that are being used are strengthened, and those that are not die off. It’s a bit like pruning a rose bush – weaker branches are pruned away to allow the remaining branches to grow stronger. This is a really clever process. It means that the infant brain is equipped with the resources to deal with any environment – but then it fine-tunes itself to the particular environment it finds itself in. </a:t>
            </a:r>
          </a:p>
          <a:p>
            <a:endParaRPr lang="en-US"/>
          </a:p>
        </p:txBody>
      </p:sp>
      <p:sp>
        <p:nvSpPr>
          <p:cNvPr id="4" name="Slide Number Placeholder 3"/>
          <p:cNvSpPr>
            <a:spLocks noGrp="1"/>
          </p:cNvSpPr>
          <p:nvPr>
            <p:ph type="sldNum" sz="quarter" idx="10"/>
          </p:nvPr>
        </p:nvSpPr>
        <p:spPr/>
        <p:txBody>
          <a:bodyPr/>
          <a:lstStyle/>
          <a:p>
            <a:fld id="{8C8EBFBA-0F4D-E248-871C-C0269839A01F}" type="slidenum">
              <a:rPr lang="uk-UA"/>
              <a:t>19</a:t>
            </a:fld>
            <a:endParaRPr lang="uk-UA"/>
          </a:p>
        </p:txBody>
      </p:sp>
    </p:spTree>
    <p:extLst>
      <p:ext uri="{BB962C8B-B14F-4D97-AF65-F5344CB8AC3E}">
        <p14:creationId xmlns:p14="http://schemas.microsoft.com/office/powerpoint/2010/main" val="3675529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altLang="en-US">
                <a:latin typeface="Arial" pitchFamily="34" charset="0"/>
                <a:ea typeface="ＭＳ Ｐゴシック" pitchFamily="34" charset="-128"/>
              </a:rPr>
              <a:t>Nice example in language context. Native adult speakers of Japanese have difficulty hearing the difference between </a:t>
            </a:r>
            <a:r>
              <a:rPr lang="en-GB" altLang="en-US" err="1">
                <a:latin typeface="Arial" pitchFamily="34" charset="0"/>
                <a:ea typeface="ＭＳ Ｐゴシック" pitchFamily="34" charset="-128"/>
              </a:rPr>
              <a:t>ra</a:t>
            </a:r>
            <a:r>
              <a:rPr lang="en-GB" altLang="en-US">
                <a:latin typeface="Arial" pitchFamily="34" charset="0"/>
                <a:ea typeface="ＭＳ Ｐゴシック" pitchFamily="34" charset="-128"/>
              </a:rPr>
              <a:t> and la – the distinction does not occur within the Japanese language. However, at 6-8 months both English &amp;</a:t>
            </a:r>
            <a:r>
              <a:rPr lang="en-GB" altLang="en-US" baseline="0">
                <a:latin typeface="Arial" pitchFamily="34" charset="0"/>
                <a:ea typeface="ＭＳ Ｐゴシック" pitchFamily="34" charset="-128"/>
              </a:rPr>
              <a:t> Japanese </a:t>
            </a:r>
            <a:r>
              <a:rPr lang="en-GB" altLang="en-US">
                <a:latin typeface="Arial" pitchFamily="34" charset="0"/>
                <a:ea typeface="ＭＳ Ｐゴシック" pitchFamily="34" charset="-128"/>
              </a:rPr>
              <a:t>infants can easily tell the difference. Yet, by 1 Japanese infants no longer differentiate -the distinction is not needed for language comprehension in their specific environment</a:t>
            </a:r>
            <a:r>
              <a:rPr lang="en-GB" altLang="en-US" baseline="0">
                <a:latin typeface="Arial" pitchFamily="34" charset="0"/>
                <a:ea typeface="ＭＳ Ｐゴシック" pitchFamily="34" charset="-128"/>
              </a:rPr>
              <a:t> and so the </a:t>
            </a:r>
            <a:r>
              <a:rPr lang="en-GB" altLang="en-US">
                <a:latin typeface="Arial" pitchFamily="34" charset="0"/>
                <a:ea typeface="ＭＳ Ｐゴシック" pitchFamily="34" charset="-128"/>
              </a:rPr>
              <a:t>brain eliminates the connections involved. Also speech sounds that</a:t>
            </a:r>
            <a:r>
              <a:rPr lang="en-GB" altLang="en-US" baseline="0">
                <a:latin typeface="Arial" pitchFamily="34" charset="0"/>
                <a:ea typeface="ＭＳ Ｐゴシック" pitchFamily="34" charset="-128"/>
              </a:rPr>
              <a:t> native </a:t>
            </a:r>
            <a:r>
              <a:rPr lang="en-GB" altLang="en-US">
                <a:latin typeface="Arial" pitchFamily="34" charset="0"/>
                <a:ea typeface="ＭＳ Ｐゴシック" pitchFamily="34" charset="-128"/>
              </a:rPr>
              <a:t>English speakers can’t hear a difference between is because they weren’t exposed to them in early life. </a:t>
            </a:r>
          </a:p>
          <a:p>
            <a:endParaRPr lang="en-US"/>
          </a:p>
        </p:txBody>
      </p:sp>
      <p:sp>
        <p:nvSpPr>
          <p:cNvPr id="4" name="Slide Number Placeholder 3"/>
          <p:cNvSpPr>
            <a:spLocks noGrp="1"/>
          </p:cNvSpPr>
          <p:nvPr>
            <p:ph type="sldNum" sz="quarter" idx="10"/>
          </p:nvPr>
        </p:nvSpPr>
        <p:spPr/>
        <p:txBody>
          <a:bodyPr/>
          <a:lstStyle/>
          <a:p>
            <a:fld id="{8C8EBFBA-0F4D-E248-871C-C0269839A01F}" type="slidenum">
              <a:rPr lang="uk-UA"/>
              <a:t>20</a:t>
            </a:fld>
            <a:endParaRPr lang="uk-UA"/>
          </a:p>
        </p:txBody>
      </p:sp>
    </p:spTree>
    <p:extLst>
      <p:ext uri="{BB962C8B-B14F-4D97-AF65-F5344CB8AC3E}">
        <p14:creationId xmlns:p14="http://schemas.microsoft.com/office/powerpoint/2010/main" val="930396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18324" rtl="0" eaLnBrk="1" fontAlgn="auto" latinLnBrk="0" hangingPunct="1">
              <a:lnSpc>
                <a:spcPct val="100000"/>
              </a:lnSpc>
              <a:spcBef>
                <a:spcPts val="0"/>
              </a:spcBef>
              <a:spcAft>
                <a:spcPts val="0"/>
              </a:spcAft>
              <a:buClrTx/>
              <a:buSzTx/>
              <a:buFontTx/>
              <a:buNone/>
              <a:tabLst/>
              <a:defRPr/>
            </a:pPr>
            <a:r>
              <a:rPr lang="en-GB" sz="700"/>
              <a:t>Different parts of the brain develop at different times and at different speeds. This graph </a:t>
            </a:r>
            <a:r>
              <a:rPr lang="en-US" sz="800" kern="1200">
                <a:solidFill>
                  <a:schemeClr val="tx1"/>
                </a:solidFill>
                <a:effectLst/>
                <a:latin typeface="Arial" charset="0"/>
                <a:ea typeface="ＭＳ Ｐゴシック" charset="0"/>
                <a:cs typeface="+mn-cs"/>
              </a:rPr>
              <a:t>shows changes in number of synapses in different brain areas at different ages from birth. All brain areas</a:t>
            </a:r>
            <a:r>
              <a:rPr lang="en-US" sz="800" kern="1200" baseline="0">
                <a:solidFill>
                  <a:schemeClr val="tx1"/>
                </a:solidFill>
                <a:effectLst/>
                <a:latin typeface="Arial" charset="0"/>
                <a:ea typeface="ＭＳ Ｐゴシック" charset="0"/>
                <a:cs typeface="+mn-cs"/>
              </a:rPr>
              <a:t> </a:t>
            </a:r>
            <a:r>
              <a:rPr lang="en-US" sz="800" kern="1200">
                <a:solidFill>
                  <a:schemeClr val="tx1"/>
                </a:solidFill>
                <a:effectLst/>
                <a:latin typeface="Arial" charset="0"/>
                <a:ea typeface="ＭＳ Ｐゴシック" charset="0"/>
                <a:cs typeface="+mn-cs"/>
              </a:rPr>
              <a:t>shown show similar pattern</a:t>
            </a:r>
            <a:r>
              <a:rPr lang="en-US" sz="800" kern="1200" baseline="0">
                <a:solidFill>
                  <a:schemeClr val="tx1"/>
                </a:solidFill>
                <a:effectLst/>
                <a:latin typeface="Arial" charset="0"/>
                <a:ea typeface="ＭＳ Ｐゴシック" charset="0"/>
                <a:cs typeface="+mn-cs"/>
              </a:rPr>
              <a:t> </a:t>
            </a:r>
            <a:r>
              <a:rPr lang="en-US" sz="800" kern="1200">
                <a:solidFill>
                  <a:schemeClr val="tx1"/>
                </a:solidFill>
                <a:effectLst/>
                <a:latin typeface="Arial" charset="0"/>
                <a:ea typeface="ＭＳ Ｐゴシック" charset="0"/>
                <a:cs typeface="+mn-cs"/>
              </a:rPr>
              <a:t>of change in  number of connections</a:t>
            </a:r>
            <a:r>
              <a:rPr lang="en-US" sz="800" kern="1200" baseline="0">
                <a:solidFill>
                  <a:schemeClr val="tx1"/>
                </a:solidFill>
                <a:effectLst/>
                <a:latin typeface="Arial" charset="0"/>
                <a:ea typeface="ＭＳ Ｐゴシック" charset="0"/>
                <a:cs typeface="+mn-cs"/>
              </a:rPr>
              <a:t> - </a:t>
            </a:r>
            <a:r>
              <a:rPr lang="en-US" sz="800" kern="1200">
                <a:solidFill>
                  <a:schemeClr val="tx1"/>
                </a:solidFill>
                <a:effectLst/>
                <a:latin typeface="Arial" charset="0"/>
                <a:ea typeface="ＭＳ Ｐゴシック" charset="0"/>
                <a:cs typeface="+mn-cs"/>
              </a:rPr>
              <a:t>initially an increase as more synapses develop, then a decrease as they get pruned away. The earliest area to develop is the visual cortex, which is located at the very back on the brain – in the occipital cortex. Our auditory cortex is involved in hearing, and this also develops quite early, like the example of the ra/la sounds in language. However, some areas develop much more slowly and later on. One of the latest areas to develop is the prefrontal cortex – the ‘front brain’, in which synaptic pruning continues throughout adolescence and into the 20s. </a:t>
            </a:r>
          </a:p>
        </p:txBody>
      </p:sp>
      <p:sp>
        <p:nvSpPr>
          <p:cNvPr id="4" name="Slide Number Placeholder 3"/>
          <p:cNvSpPr>
            <a:spLocks noGrp="1"/>
          </p:cNvSpPr>
          <p:nvPr>
            <p:ph type="sldNum" sz="quarter" idx="5"/>
          </p:nvPr>
        </p:nvSpPr>
        <p:spPr/>
        <p:txBody>
          <a:bodyPr/>
          <a:lstStyle/>
          <a:p>
            <a:fld id="{6DB3D1E0-B84E-4AC7-B87B-D0AD46887D5A}" type="slidenum">
              <a:rPr lang="en-GB" smtClean="0"/>
              <a:pPr/>
              <a:t>21</a:t>
            </a:fld>
            <a:endParaRPr lang="en-GB"/>
          </a:p>
        </p:txBody>
      </p:sp>
    </p:spTree>
    <p:extLst>
      <p:ext uri="{BB962C8B-B14F-4D97-AF65-F5344CB8AC3E}">
        <p14:creationId xmlns:p14="http://schemas.microsoft.com/office/powerpoint/2010/main" val="37891280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These changes mean that different types of behaviours and cognition are more plastic at different times in life, which means that at that time its important to be in an environment that stimulates that kind of learning. For example, when we are very young, its really important to have good visual stimulation, so that our ability to see things clearly develops. This is why a lot of toys for babies are designed to be colourful and visually interesting, to help develop these skills. As we get older, different skills develop at different time, depending on the brain regions involved and when they develop. One of the key changes that happens to the brain in adolescence, is that whole brain becomes more integrated, which means complicated skills that use many different brain areas at the same time become more efficient and we can do more things at once. </a:t>
            </a:r>
          </a:p>
        </p:txBody>
      </p:sp>
      <p:sp>
        <p:nvSpPr>
          <p:cNvPr id="4" name="Slide Number Placeholder 3"/>
          <p:cNvSpPr>
            <a:spLocks noGrp="1"/>
          </p:cNvSpPr>
          <p:nvPr>
            <p:ph type="sldNum" sz="quarter" idx="5"/>
          </p:nvPr>
        </p:nvSpPr>
        <p:spPr/>
        <p:txBody>
          <a:bodyPr/>
          <a:lstStyle/>
          <a:p>
            <a:fld id="{6DB3D1E0-B84E-4AC7-B87B-D0AD46887D5A}" type="slidenum">
              <a:rPr lang="en-GB" smtClean="0"/>
              <a:pPr/>
              <a:t>22</a:t>
            </a:fld>
            <a:endParaRPr lang="en-GB"/>
          </a:p>
        </p:txBody>
      </p:sp>
    </p:spTree>
    <p:extLst>
      <p:ext uri="{BB962C8B-B14F-4D97-AF65-F5344CB8AC3E}">
        <p14:creationId xmlns:p14="http://schemas.microsoft.com/office/powerpoint/2010/main" val="180353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DB3D1E0-B84E-4AC7-B87B-D0AD46887D5A}" type="slidenum">
              <a:rPr lang="en-GB" smtClean="0"/>
              <a:pPr/>
              <a:t>23</a:t>
            </a:fld>
            <a:endParaRPr lang="en-GB"/>
          </a:p>
        </p:txBody>
      </p:sp>
    </p:spTree>
    <p:extLst>
      <p:ext uri="{BB962C8B-B14F-4D97-AF65-F5344CB8AC3E}">
        <p14:creationId xmlns:p14="http://schemas.microsoft.com/office/powerpoint/2010/main" val="286966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a:p>
        </p:txBody>
      </p:sp>
      <p:sp>
        <p:nvSpPr>
          <p:cNvPr id="4" name="Slide Number Placeholder 3"/>
          <p:cNvSpPr>
            <a:spLocks noGrp="1"/>
          </p:cNvSpPr>
          <p:nvPr>
            <p:ph type="sldNum" sz="quarter" idx="10"/>
          </p:nvPr>
        </p:nvSpPr>
        <p:spPr/>
        <p:txBody>
          <a:bodyPr/>
          <a:lstStyle/>
          <a:p>
            <a:fld id="{8C8EBFBA-0F4D-E248-871C-C0269839A01F}" type="slidenum">
              <a:rPr lang="uk-UA"/>
              <a:t>28</a:t>
            </a:fld>
            <a:endParaRPr lang="uk-UA"/>
          </a:p>
        </p:txBody>
      </p:sp>
    </p:spTree>
    <p:extLst>
      <p:ext uri="{BB962C8B-B14F-4D97-AF65-F5344CB8AC3E}">
        <p14:creationId xmlns:p14="http://schemas.microsoft.com/office/powerpoint/2010/main" val="14074061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ltLang="en-US">
              <a:latin typeface="Arial" pitchFamily="34" charset="0"/>
              <a:ea typeface="ＭＳ Ｐゴシック" pitchFamily="34" charset="-128"/>
            </a:endParaRPr>
          </a:p>
        </p:txBody>
      </p:sp>
      <p:sp>
        <p:nvSpPr>
          <p:cNvPr id="129028" name="Slide Number Placeholder 3"/>
          <p:cNvSpPr>
            <a:spLocks noGrp="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68C15963-D13C-45F7-9C5A-7DB5D1B592E6}" type="slidenum">
              <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3212336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DB3D1E0-B84E-4AC7-B87B-D0AD46887D5A}" type="slidenum">
              <a:rPr lang="en-GB" smtClean="0"/>
              <a:pPr/>
              <a:t>5</a:t>
            </a:fld>
            <a:endParaRPr lang="en-GB"/>
          </a:p>
        </p:txBody>
      </p:sp>
    </p:spTree>
    <p:extLst>
      <p:ext uri="{BB962C8B-B14F-4D97-AF65-F5344CB8AC3E}">
        <p14:creationId xmlns:p14="http://schemas.microsoft.com/office/powerpoint/2010/main" val="27586785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 types emerge early in childhood</a:t>
            </a:r>
          </a:p>
          <a:p>
            <a:endParaRPr lang="en-US"/>
          </a:p>
          <a:p>
            <a:r>
              <a:rPr lang="en-US"/>
              <a:t>Look at what little toddler does when he sees the man struggling to open the door…..</a:t>
            </a:r>
          </a:p>
        </p:txBody>
      </p:sp>
      <p:sp>
        <p:nvSpPr>
          <p:cNvPr id="4" name="Slide Number Placeholder 3"/>
          <p:cNvSpPr>
            <a:spLocks noGrp="1"/>
          </p:cNvSpPr>
          <p:nvPr>
            <p:ph type="sldNum" sz="quarter" idx="10"/>
          </p:nvPr>
        </p:nvSpPr>
        <p:spPr/>
        <p:txBody>
          <a:bodyPr/>
          <a:lstStyle/>
          <a:p>
            <a:fld id="{8C8EBFBA-0F4D-E248-871C-C0269839A01F}" type="slidenum">
              <a:t>31</a:t>
            </a:fld>
            <a:endParaRPr lang="en-US"/>
          </a:p>
        </p:txBody>
      </p:sp>
    </p:spTree>
    <p:extLst>
      <p:ext uri="{BB962C8B-B14F-4D97-AF65-F5344CB8AC3E}">
        <p14:creationId xmlns:p14="http://schemas.microsoft.com/office/powerpoint/2010/main" val="1377724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C89CACA6-7A1B-BE4E-8CCE-D59E74302D40}"/>
              </a:ext>
            </a:extLst>
          </p:cNvPr>
          <p:cNvSpPr>
            <a:spLocks noGrp="1" noRot="1" noChangeAspect="1" noTextEdit="1"/>
          </p:cNvSpPr>
          <p:nvPr>
            <p:ph type="sldImg"/>
          </p:nvPr>
        </p:nvSpPr>
        <p:spPr>
          <a:ln/>
        </p:spPr>
      </p:sp>
      <p:sp>
        <p:nvSpPr>
          <p:cNvPr id="57347" name="Notes Placeholder 2">
            <a:extLst>
              <a:ext uri="{FF2B5EF4-FFF2-40B4-BE49-F238E27FC236}">
                <a16:creationId xmlns:a16="http://schemas.microsoft.com/office/drawing/2014/main" id="{8FC1D92E-DA15-9B44-9B15-249A96CA8919}"/>
              </a:ext>
            </a:extLst>
          </p:cNvPr>
          <p:cNvSpPr>
            <a:spLocks noGrp="1"/>
          </p:cNvSpPr>
          <p:nvPr>
            <p:ph type="body" idx="1"/>
          </p:nvPr>
        </p:nvSpPr>
        <p:spPr>
          <a:noFill/>
        </p:spPr>
        <p:txBody>
          <a:bodyPr/>
          <a:lstStyle/>
          <a:p>
            <a:endParaRPr lang="en-GB" altLang="en-US">
              <a:latin typeface="Arial" panose="020B0604020202020204" pitchFamily="34" charset="0"/>
            </a:endParaRPr>
          </a:p>
        </p:txBody>
      </p:sp>
      <p:sp>
        <p:nvSpPr>
          <p:cNvPr id="57348" name="Slide Number Placeholder 3">
            <a:extLst>
              <a:ext uri="{FF2B5EF4-FFF2-40B4-BE49-F238E27FC236}">
                <a16:creationId xmlns:a16="http://schemas.microsoft.com/office/drawing/2014/main" id="{C32ADB2D-4407-E54D-A2F1-CB1E43B019C5}"/>
              </a:ext>
            </a:extLst>
          </p:cNvPr>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65E898-4282-5F46-B7DC-CCAEA34D31A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824076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a:t>
            </a:r>
            <a:r>
              <a:rPr lang="en-GB" baseline="0"/>
              <a:t> task is called the director task, and its much harder than the Sally Ann task. Adults get about half of the questions wrong! Here, the correct answer is the football, because the man can’t see the basketball! Performance on this task results in activation in the social brain network and continues to improve all the way through adolescence </a:t>
            </a:r>
            <a:endParaRPr lang="en-GB"/>
          </a:p>
        </p:txBody>
      </p:sp>
      <p:sp>
        <p:nvSpPr>
          <p:cNvPr id="4" name="Slide Number Placeholder 3"/>
          <p:cNvSpPr>
            <a:spLocks noGrp="1"/>
          </p:cNvSpPr>
          <p:nvPr>
            <p:ph type="sldNum" sz="quarter" idx="10"/>
          </p:nvPr>
        </p:nvSpPr>
        <p:spPr/>
        <p:txBody>
          <a:bodyPr/>
          <a:lstStyle/>
          <a:p>
            <a:fld id="{6DB3D1E0-B84E-4AC7-B87B-D0AD46887D5A}" type="slidenum">
              <a:rPr lang="en-GB" smtClean="0"/>
              <a:pPr/>
              <a:t>35</a:t>
            </a:fld>
            <a:endParaRPr lang="en-GB"/>
          </a:p>
        </p:txBody>
      </p:sp>
    </p:spTree>
    <p:extLst>
      <p:ext uri="{BB962C8B-B14F-4D97-AF65-F5344CB8AC3E}">
        <p14:creationId xmlns:p14="http://schemas.microsoft.com/office/powerpoint/2010/main" val="27931422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18324" rtl="0" eaLnBrk="1" fontAlgn="auto" latinLnBrk="0" hangingPunct="1">
              <a:lnSpc>
                <a:spcPct val="100000"/>
              </a:lnSpc>
              <a:spcBef>
                <a:spcPts val="0"/>
              </a:spcBef>
              <a:spcAft>
                <a:spcPts val="0"/>
              </a:spcAft>
              <a:buClrTx/>
              <a:buSzTx/>
              <a:buFontTx/>
              <a:buNone/>
              <a:tabLst/>
              <a:defRPr/>
            </a:pPr>
            <a:r>
              <a:rPr lang="en-US" sz="587" b="0" i="0" kern="1200">
                <a:solidFill>
                  <a:schemeClr val="tx1"/>
                </a:solidFill>
                <a:effectLst/>
                <a:latin typeface="Arial"/>
                <a:ea typeface="+mn-ea"/>
                <a:cs typeface="+mn-cs"/>
              </a:rPr>
              <a:t>When we’re making decisions, we use two different systems of thinking. System 1 is our intuition or gut-feeling: fast, automatic, emotional, and subconscious. System 2 is slower and more deliberate: consciously working through different considerations, applying different concepts and models and weighing them all up. Even though brain development is different for everyone, on average </a:t>
            </a:r>
            <a:r>
              <a:rPr lang="en-US"/>
              <a:t>the pre-frontal cortex develops later than the limbic system, which develops a lot when we reach puberty.</a:t>
            </a:r>
          </a:p>
        </p:txBody>
      </p:sp>
      <p:sp>
        <p:nvSpPr>
          <p:cNvPr id="4" name="Slide Number Placeholder 3"/>
          <p:cNvSpPr>
            <a:spLocks noGrp="1"/>
          </p:cNvSpPr>
          <p:nvPr>
            <p:ph type="sldNum" sz="quarter" idx="10"/>
          </p:nvPr>
        </p:nvSpPr>
        <p:spPr/>
        <p:txBody>
          <a:bodyPr/>
          <a:lstStyle/>
          <a:p>
            <a:fld id="{8C8EBFBA-0F4D-E248-871C-C0269839A01F}" type="slidenum">
              <a:rPr/>
              <a:t>37</a:t>
            </a:fld>
            <a:endParaRPr lang="en-US"/>
          </a:p>
        </p:txBody>
      </p:sp>
    </p:spTree>
    <p:extLst>
      <p:ext uri="{BB962C8B-B14F-4D97-AF65-F5344CB8AC3E}">
        <p14:creationId xmlns:p14="http://schemas.microsoft.com/office/powerpoint/2010/main" val="8421143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Social factors</a:t>
            </a:r>
            <a:r>
              <a:rPr lang="en-GB" baseline="0"/>
              <a:t> are also a key part of adolescent typical behaviours. Adolescents are more likely to engage in risky behaviour when they are with their peers – and this is even the case for mice</a:t>
            </a:r>
            <a:endParaRPr lang="en-GB"/>
          </a:p>
        </p:txBody>
      </p:sp>
      <p:sp>
        <p:nvSpPr>
          <p:cNvPr id="4" name="Slide Number Placeholder 3"/>
          <p:cNvSpPr>
            <a:spLocks noGrp="1"/>
          </p:cNvSpPr>
          <p:nvPr>
            <p:ph type="sldNum" sz="quarter" idx="10"/>
          </p:nvPr>
        </p:nvSpPr>
        <p:spPr/>
        <p:txBody>
          <a:bodyPr/>
          <a:lstStyle/>
          <a:p>
            <a:fld id="{8C8EBFBA-0F4D-E248-871C-C0269839A01F}" type="slidenum">
              <a:rPr lang="en-GB" smtClean="0"/>
              <a:t>40</a:t>
            </a:fld>
            <a:endParaRPr lang="en-GB"/>
          </a:p>
        </p:txBody>
      </p:sp>
    </p:spTree>
    <p:extLst>
      <p:ext uri="{BB962C8B-B14F-4D97-AF65-F5344CB8AC3E}">
        <p14:creationId xmlns:p14="http://schemas.microsoft.com/office/powerpoint/2010/main" val="29077879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study risk-taking in humans, scientists use a driving game. In the game your goal is to get round the course as quickly as possible. If you reach traffic lights that are amber, you have to choose whether to stop and wait for the light to go green, or run the light. If you run the light, you might make it through meaning you’ll be faster – but you also might crash which will take points off your overall time score. When people of different ages play this game alone, there is not difference in the number of risks people take. However, when people play it while their friends watch it’s a very different story! 13-16 year </a:t>
            </a:r>
            <a:r>
              <a:rPr lang="en-US" err="1"/>
              <a:t>olds</a:t>
            </a:r>
            <a:r>
              <a:rPr lang="en-US"/>
              <a:t> take over 3x as many risks, whereas adults don’t change the amount of risks they take at all. Young adults are half way in between – this is probably why car insurance is more expensive for under 24 year </a:t>
            </a:r>
            <a:r>
              <a:rPr lang="en-US" err="1"/>
              <a:t>olds</a:t>
            </a:r>
            <a:r>
              <a:rPr lang="en-US"/>
              <a:t>! Sadly, this is also what we see in real life data – the risk of serious accidents increases according to the number of passengers for young drivers – whereas adults show the opposite – they are most likely to have an accident when they are alone. </a:t>
            </a:r>
          </a:p>
        </p:txBody>
      </p:sp>
      <p:sp>
        <p:nvSpPr>
          <p:cNvPr id="4" name="Slide Number Placeholder 3"/>
          <p:cNvSpPr>
            <a:spLocks noGrp="1"/>
          </p:cNvSpPr>
          <p:nvPr>
            <p:ph type="sldNum" sz="quarter" idx="10"/>
          </p:nvPr>
        </p:nvSpPr>
        <p:spPr/>
        <p:txBody>
          <a:bodyPr/>
          <a:lstStyle/>
          <a:p>
            <a:fld id="{8C8EBFBA-0F4D-E248-871C-C0269839A01F}" type="slidenum">
              <a:rPr lang="uk-UA"/>
              <a:t>41</a:t>
            </a:fld>
            <a:endParaRPr lang="uk-UA"/>
          </a:p>
        </p:txBody>
      </p:sp>
    </p:spTree>
    <p:extLst>
      <p:ext uri="{BB962C8B-B14F-4D97-AF65-F5344CB8AC3E}">
        <p14:creationId xmlns:p14="http://schemas.microsoft.com/office/powerpoint/2010/main" val="24701231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8EBFBA-0F4D-E248-871C-C0269839A01F}" type="slidenum">
              <a:rPr kumimoji="0"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30173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Scientists have also used fMRI to look at what happens to brain activity during the driving game. People play the game while they are inside the scanner, either with or without their friends watching. Studies like this have found increased activation in reward regions of the brain – including the ventral striatum which is a key part of the limbic system. People of all ages show activity in reward regions of the brain when they take a risk and don’t crash, but this is greatly increased in adolescents when they are being watched by their friends, whereas adults don’t show a change according to their social context. </a:t>
            </a:r>
          </a:p>
        </p:txBody>
      </p:sp>
      <p:sp>
        <p:nvSpPr>
          <p:cNvPr id="4" name="Slide Number Placeholder 3"/>
          <p:cNvSpPr>
            <a:spLocks noGrp="1"/>
          </p:cNvSpPr>
          <p:nvPr>
            <p:ph type="sldNum" sz="quarter" idx="10"/>
          </p:nvPr>
        </p:nvSpPr>
        <p:spPr/>
        <p:txBody>
          <a:bodyPr/>
          <a:lstStyle/>
          <a:p>
            <a:fld id="{8C8EBFBA-0F4D-E248-871C-C0269839A01F}" type="slidenum">
              <a:t>43</a:t>
            </a:fld>
            <a:endParaRPr lang="en-US"/>
          </a:p>
        </p:txBody>
      </p:sp>
    </p:spTree>
    <p:extLst>
      <p:ext uri="{BB962C8B-B14F-4D97-AF65-F5344CB8AC3E}">
        <p14:creationId xmlns:p14="http://schemas.microsoft.com/office/powerpoint/2010/main" val="7773949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8EBFBA-0F4D-E248-871C-C0269839A01F}" type="slidenum">
              <a:rPr kumimoji="0"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37802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8EBFBA-0F4D-E248-871C-C0269839A01F}" type="slidenum">
              <a:rPr/>
              <a:t>45</a:t>
            </a:fld>
            <a:endParaRPr lang="en-US"/>
          </a:p>
        </p:txBody>
      </p:sp>
    </p:spTree>
    <p:extLst>
      <p:ext uri="{BB962C8B-B14F-4D97-AF65-F5344CB8AC3E}">
        <p14:creationId xmlns:p14="http://schemas.microsoft.com/office/powerpoint/2010/main" val="523000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neuroscience is the study of the brain, but what about cognitive neuroscience? Cognitive neuroscience is the study of how are brains are involved in </a:t>
            </a:r>
            <a:r>
              <a:rPr lang="en-GB"/>
              <a:t>cognition </a:t>
            </a:r>
            <a:r>
              <a:rPr lang="en-GB" sz="800" kern="1200">
                <a:solidFill>
                  <a:schemeClr val="tx1"/>
                </a:solidFill>
                <a:effectLst/>
                <a:latin typeface="Arial" charset="0"/>
                <a:ea typeface="ＭＳ Ｐゴシック" charset="0"/>
                <a:cs typeface="+mn-cs"/>
              </a:rPr>
              <a:t>– the mental thought processes we do everyday</a:t>
            </a:r>
            <a:r>
              <a:rPr lang="en-GB" sz="800" kern="1200" baseline="0">
                <a:solidFill>
                  <a:schemeClr val="tx1"/>
                </a:solidFill>
                <a:effectLst/>
                <a:latin typeface="Arial" charset="0"/>
                <a:ea typeface="ＭＳ Ｐゴシック" charset="0"/>
                <a:cs typeface="+mn-cs"/>
              </a:rPr>
              <a:t> - </a:t>
            </a:r>
            <a:r>
              <a:rPr lang="en-GB" sz="800" kern="1200">
                <a:solidFill>
                  <a:schemeClr val="tx1"/>
                </a:solidFill>
                <a:effectLst/>
                <a:latin typeface="Arial" charset="0"/>
                <a:ea typeface="ＭＳ Ｐゴシック" charset="0"/>
                <a:cs typeface="+mn-cs"/>
              </a:rPr>
              <a:t>things like memory, learning, paying attention, and our emotions. Until quite recently, scientists knew almost nothing about brain development in adolescence, and it was assumed that most brain development happened in the first few years of life! But scientists now know this isn’t true at all…</a:t>
            </a:r>
            <a:endParaRPr lang="en-US"/>
          </a:p>
        </p:txBody>
      </p:sp>
      <p:sp>
        <p:nvSpPr>
          <p:cNvPr id="4" name="Slide Number Placeholder 3"/>
          <p:cNvSpPr>
            <a:spLocks noGrp="1"/>
          </p:cNvSpPr>
          <p:nvPr>
            <p:ph type="sldNum" sz="quarter" idx="10"/>
          </p:nvPr>
        </p:nvSpPr>
        <p:spPr/>
        <p:txBody>
          <a:bodyPr/>
          <a:lstStyle/>
          <a:p>
            <a:fld id="{8C8EBFBA-0F4D-E248-871C-C0269839A01F}" type="slidenum">
              <a:rPr lang="uk-UA"/>
              <a:t>6</a:t>
            </a:fld>
            <a:endParaRPr lang="uk-UA"/>
          </a:p>
        </p:txBody>
      </p:sp>
    </p:spTree>
    <p:extLst>
      <p:ext uri="{BB962C8B-B14F-4D97-AF65-F5344CB8AC3E}">
        <p14:creationId xmlns:p14="http://schemas.microsoft.com/office/powerpoint/2010/main" val="9358491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18324" rtl="0" eaLnBrk="1" fontAlgn="auto" latinLnBrk="0" hangingPunct="1">
              <a:lnSpc>
                <a:spcPct val="100000"/>
              </a:lnSpc>
              <a:spcBef>
                <a:spcPts val="0"/>
              </a:spcBef>
              <a:spcAft>
                <a:spcPts val="0"/>
              </a:spcAft>
              <a:buClrTx/>
              <a:buSzTx/>
              <a:buFontTx/>
              <a:buNone/>
              <a:tabLst/>
              <a:defRPr/>
            </a:pPr>
            <a:r>
              <a:rPr lang="en-US" dirty="0"/>
              <a:t>Scientist have used experiments like this to investigate whether adolescents are more influenced by what other adults think, or what other teenagers think when they are deciding how risky different things are. People see a risky situation like crossing a street on a red light on a computer screen and rate how risky it is. Then they are shown either how other adults rated it, or how other teenagers rated it. Later on they re-rate the situation. If people change their rating more towards the rating of other people, then they have been socially influenced. </a:t>
            </a:r>
          </a:p>
          <a:p>
            <a:endParaRPr lang="en-US" dirty="0"/>
          </a:p>
        </p:txBody>
      </p:sp>
      <p:sp>
        <p:nvSpPr>
          <p:cNvPr id="4" name="Slide Number Placeholder 3"/>
          <p:cNvSpPr>
            <a:spLocks noGrp="1"/>
          </p:cNvSpPr>
          <p:nvPr>
            <p:ph type="sldNum" sz="quarter" idx="10"/>
          </p:nvPr>
        </p:nvSpPr>
        <p:spPr/>
        <p:txBody>
          <a:bodyPr/>
          <a:lstStyle/>
          <a:p>
            <a:fld id="{8C8EBFBA-0F4D-E248-871C-C0269839A01F}" type="slidenum">
              <a:rPr lang="uk-UA"/>
              <a:t>46</a:t>
            </a:fld>
            <a:endParaRPr lang="uk-UA"/>
          </a:p>
        </p:txBody>
      </p:sp>
    </p:spTree>
    <p:extLst>
      <p:ext uri="{BB962C8B-B14F-4D97-AF65-F5344CB8AC3E}">
        <p14:creationId xmlns:p14="http://schemas.microsoft.com/office/powerpoint/2010/main" val="32969128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8EBFBA-0F4D-E248-871C-C0269839A01F}" type="slidenum">
              <a:rPr kumimoji="0"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18657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There are 3 different parts to the game. Baseline is the start of the game. Then people are included by the other players (inclusion phase)d and then excluded (exclusion phase). This graph shows how being excluded in Cyberball at different ages affects our mood. People of all ages show a drop in mood after being socially excluded in the game. However, this was greater in adolescents than adults, particularly in younger adolescents. </a:t>
            </a:r>
          </a:p>
        </p:txBody>
      </p:sp>
      <p:sp>
        <p:nvSpPr>
          <p:cNvPr id="4" name="Slide Number Placeholder 3"/>
          <p:cNvSpPr>
            <a:spLocks noGrp="1"/>
          </p:cNvSpPr>
          <p:nvPr>
            <p:ph type="sldNum" sz="quarter" idx="10"/>
          </p:nvPr>
        </p:nvSpPr>
        <p:spPr/>
        <p:txBody>
          <a:bodyPr/>
          <a:lstStyle/>
          <a:p>
            <a:fld id="{8C8EBFBA-0F4D-E248-871C-C0269839A01F}" type="slidenum">
              <a:t>48</a:t>
            </a:fld>
            <a:endParaRPr lang="en-US"/>
          </a:p>
        </p:txBody>
      </p:sp>
    </p:spTree>
    <p:extLst>
      <p:ext uri="{BB962C8B-B14F-4D97-AF65-F5344CB8AC3E}">
        <p14:creationId xmlns:p14="http://schemas.microsoft.com/office/powerpoint/2010/main" val="24229207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a:t>Illustration of some of the factors that influence certain risky decisions. In a scenario in which the individual is making a choice whether or not to drive very fast, multiple factors will weigh in, such as the potential outcome of injury (health), being arrested (law), arriving somewhere in less time (useful), and getting a subjective feeling of pleasure from the experience (“kick”). Above this “seesaw” is another potential factor that could weigh on either side of the decision process, which is made up of social factors (e.g., family, teachers, peers). The potential of peer acceptance/rejection could weigh on either side of the seesaw depending on the peers, and the weight of the factor (indicated by dashed lines) will vary on the basis of the individual and their age.</a:t>
            </a:r>
          </a:p>
        </p:txBody>
      </p:sp>
      <p:sp>
        <p:nvSpPr>
          <p:cNvPr id="4" name="Slide Number Placeholder 3"/>
          <p:cNvSpPr>
            <a:spLocks noGrp="1"/>
          </p:cNvSpPr>
          <p:nvPr>
            <p:ph type="sldNum" sz="quarter" idx="10"/>
          </p:nvPr>
        </p:nvSpPr>
        <p:spPr/>
        <p:txBody>
          <a:bodyPr/>
          <a:lstStyle/>
          <a:p>
            <a:fld id="{8C8EBFBA-0F4D-E248-871C-C0269839A01F}" type="slidenum">
              <a:t>49</a:t>
            </a:fld>
            <a:endParaRPr lang="en-US"/>
          </a:p>
        </p:txBody>
      </p:sp>
    </p:spTree>
    <p:extLst>
      <p:ext uri="{BB962C8B-B14F-4D97-AF65-F5344CB8AC3E}">
        <p14:creationId xmlns:p14="http://schemas.microsoft.com/office/powerpoint/2010/main" val="35751063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8EBFBA-0F4D-E248-871C-C0269839A01F}" type="slidenum">
              <a:rPr lang="uk-UA"/>
              <a:t>51</a:t>
            </a:fld>
            <a:endParaRPr lang="uk-UA"/>
          </a:p>
        </p:txBody>
      </p:sp>
    </p:spTree>
    <p:extLst>
      <p:ext uri="{BB962C8B-B14F-4D97-AF65-F5344CB8AC3E}">
        <p14:creationId xmlns:p14="http://schemas.microsoft.com/office/powerpoint/2010/main" val="42024729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DB3D1E0-B84E-4AC7-B87B-D0AD46887D5A}" type="slidenum">
              <a:rPr lang="en-GB" smtClean="0"/>
              <a:pPr/>
              <a:t>53</a:t>
            </a:fld>
            <a:endParaRPr lang="en-GB"/>
          </a:p>
        </p:txBody>
      </p:sp>
    </p:spTree>
    <p:extLst>
      <p:ext uri="{BB962C8B-B14F-4D97-AF65-F5344CB8AC3E}">
        <p14:creationId xmlns:p14="http://schemas.microsoft.com/office/powerpoint/2010/main" val="898783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18324" rtl="0" eaLnBrk="1" fontAlgn="auto" latinLnBrk="0" hangingPunct="1">
              <a:lnSpc>
                <a:spcPct val="100000"/>
              </a:lnSpc>
              <a:spcBef>
                <a:spcPts val="0"/>
              </a:spcBef>
              <a:spcAft>
                <a:spcPts val="0"/>
              </a:spcAft>
              <a:buClrTx/>
              <a:buSzTx/>
              <a:buFontTx/>
              <a:buNone/>
              <a:tabLst/>
              <a:defRPr/>
            </a:pPr>
            <a:r>
              <a:rPr lang="en-US"/>
              <a:t>One of the reasons little used to be known is because it used to be very difficult to study the living human brain. But new technologies like MRI (magnetic resonance imaging) can look inside the healthy brain of people of all ages, without even touching them! </a:t>
            </a:r>
          </a:p>
          <a:p>
            <a:pPr marL="0" marR="0" lvl="0" indent="0" algn="l" defTabSz="418324" rtl="0" eaLnBrk="1" fontAlgn="auto" latinLnBrk="0" hangingPunct="1">
              <a:lnSpc>
                <a:spcPct val="100000"/>
              </a:lnSpc>
              <a:spcBef>
                <a:spcPts val="0"/>
              </a:spcBef>
              <a:spcAft>
                <a:spcPts val="0"/>
              </a:spcAft>
              <a:buClrTx/>
              <a:buSzTx/>
              <a:buFontTx/>
              <a:buNone/>
              <a:tabLst/>
              <a:defRPr/>
            </a:pPr>
            <a:endParaRPr lang="en-US" sz="800" kern="1200">
              <a:solidFill>
                <a:schemeClr val="tx1"/>
              </a:solidFill>
              <a:effectLst/>
              <a:latin typeface="Arial" charset="0"/>
              <a:ea typeface="ＭＳ Ｐゴシック" charset="0"/>
              <a:cs typeface="+mn-cs"/>
            </a:endParaRPr>
          </a:p>
          <a:p>
            <a:pPr marL="0" marR="0" lvl="0" indent="0" algn="l" defTabSz="418324" rtl="0" eaLnBrk="1" fontAlgn="auto" latinLnBrk="0" hangingPunct="1">
              <a:lnSpc>
                <a:spcPct val="100000"/>
              </a:lnSpc>
              <a:spcBef>
                <a:spcPts val="0"/>
              </a:spcBef>
              <a:spcAft>
                <a:spcPts val="0"/>
              </a:spcAft>
              <a:buClrTx/>
              <a:buSzTx/>
              <a:buFontTx/>
              <a:buNone/>
              <a:tabLst/>
              <a:defRPr/>
            </a:pPr>
            <a:r>
              <a:rPr lang="en-GB" sz="800" kern="1200">
                <a:solidFill>
                  <a:schemeClr val="tx1"/>
                </a:solidFill>
                <a:effectLst/>
                <a:latin typeface="Arial" charset="0"/>
                <a:ea typeface="ＭＳ Ｐゴシック" charset="0"/>
                <a:cs typeface="+mn-cs"/>
              </a:rPr>
              <a:t>An MRI scan works by using an extremely powerful magnetic field to create a 3D image of the brain. Structural MRI can be used to look at the brain’s structure –like taking an X-ray of the brain, whereas functional MRI can be used to see which parts of the brain are active during particular types of behaviour and thinking. </a:t>
            </a:r>
          </a:p>
          <a:p>
            <a:endParaRPr lang="en-US"/>
          </a:p>
        </p:txBody>
      </p:sp>
      <p:sp>
        <p:nvSpPr>
          <p:cNvPr id="4" name="Slide Number Placeholder 3"/>
          <p:cNvSpPr>
            <a:spLocks noGrp="1"/>
          </p:cNvSpPr>
          <p:nvPr>
            <p:ph type="sldNum" sz="quarter" idx="10"/>
          </p:nvPr>
        </p:nvSpPr>
        <p:spPr/>
        <p:txBody>
          <a:bodyPr/>
          <a:lstStyle/>
          <a:p>
            <a:fld id="{8C8EBFBA-0F4D-E248-871C-C0269839A01F}" type="slidenum">
              <a:rPr lang="uk-UA"/>
              <a:t>7</a:t>
            </a:fld>
            <a:endParaRPr lang="uk-UA"/>
          </a:p>
        </p:txBody>
      </p:sp>
    </p:spTree>
    <p:extLst>
      <p:ext uri="{BB962C8B-B14F-4D97-AF65-F5344CB8AC3E}">
        <p14:creationId xmlns:p14="http://schemas.microsoft.com/office/powerpoint/2010/main" val="486755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a:t>So what is adolescence anyway? </a:t>
            </a:r>
            <a:r>
              <a:rPr lang="en-GB" altLang="en-US">
                <a:latin typeface="Arial" pitchFamily="34" charset="0"/>
                <a:ea typeface="ＭＳ Ｐゴシック" pitchFamily="34" charset="-128"/>
              </a:rPr>
              <a:t>Adolescence is often defined as the period of life between the start of puberty and the reaching of an adult role in society, something which can vary according to social and cultural factors. Its not a new concept – but has actually long been recognised as a unique period in life and a time of important transitions – even</a:t>
            </a:r>
            <a:r>
              <a:rPr lang="en-GB" altLang="en-US" baseline="0">
                <a:latin typeface="Arial" pitchFamily="34" charset="0"/>
                <a:ea typeface="ＭＳ Ｐゴシック" pitchFamily="34" charset="-128"/>
              </a:rPr>
              <a:t> in the writings of Shakespeare and Aristotle!</a:t>
            </a:r>
            <a:endParaRPr lang="en-US" baseline="0"/>
          </a:p>
        </p:txBody>
      </p:sp>
      <p:sp>
        <p:nvSpPr>
          <p:cNvPr id="4" name="Slide Number Placeholder 3"/>
          <p:cNvSpPr>
            <a:spLocks noGrp="1"/>
          </p:cNvSpPr>
          <p:nvPr>
            <p:ph type="sldNum" sz="quarter" idx="10"/>
          </p:nvPr>
        </p:nvSpPr>
        <p:spPr/>
        <p:txBody>
          <a:bodyPr/>
          <a:lstStyle/>
          <a:p>
            <a:fld id="{8C8EBFBA-0F4D-E248-871C-C0269839A01F}" type="slidenum">
              <a:rPr lang="uk-UA"/>
              <a:t>11</a:t>
            </a:fld>
            <a:endParaRPr lang="uk-UA"/>
          </a:p>
        </p:txBody>
      </p:sp>
    </p:spTree>
    <p:extLst>
      <p:ext uri="{BB962C8B-B14F-4D97-AF65-F5344CB8AC3E}">
        <p14:creationId xmlns:p14="http://schemas.microsoft.com/office/powerpoint/2010/main" val="3577539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 this is what your brain looks at from the side. The outer layer is called the cortex, and is split into 4 different parts, called ‘lobes’ - shown here in red, blue, green and yellow. Different parts of the cortex are involved in different types of behaviours and thought processes. The cortex has many different folds as you can see, this makes the surface area of the brain bigger, which means it can process lots of information. Underneath the cortex is called the sub-cortical or ‘deep brain’ – and this is where lots of important regions are –including the limbic system. </a:t>
            </a:r>
          </a:p>
        </p:txBody>
      </p:sp>
      <p:sp>
        <p:nvSpPr>
          <p:cNvPr id="4" name="Slide Number Placeholder 3"/>
          <p:cNvSpPr>
            <a:spLocks noGrp="1"/>
          </p:cNvSpPr>
          <p:nvPr>
            <p:ph type="sldNum" sz="quarter" idx="5"/>
          </p:nvPr>
        </p:nvSpPr>
        <p:spPr/>
        <p:txBody>
          <a:bodyPr/>
          <a:lstStyle/>
          <a:p>
            <a:fld id="{8C8EBFBA-0F4D-E248-871C-C0269839A01F}" type="slidenum">
              <a:rPr lang="en-GB" smtClean="0"/>
              <a:t>12</a:t>
            </a:fld>
            <a:endParaRPr lang="en-GB"/>
          </a:p>
        </p:txBody>
      </p:sp>
    </p:spTree>
    <p:extLst>
      <p:ext uri="{BB962C8B-B14F-4D97-AF65-F5344CB8AC3E}">
        <p14:creationId xmlns:p14="http://schemas.microsoft.com/office/powerpoint/2010/main" val="4199460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800" kern="1200">
                <a:solidFill>
                  <a:schemeClr val="tx1"/>
                </a:solidFill>
                <a:effectLst/>
                <a:latin typeface="Arial" charset="0"/>
                <a:ea typeface="ＭＳ Ｐゴシック" charset="0"/>
                <a:cs typeface="+mn-cs"/>
              </a:rPr>
              <a:t>To understand what MRI can show us - helps to know a bit about the structure of brain. If you look at the brain under a microscope you will see that it is mainly made up of cells called neurons. Neurons consist of a cell body, spindly projections called dendrites, and a long cable called an axon.</a:t>
            </a:r>
          </a:p>
          <a:p>
            <a:endParaRPr lang="en-GB" sz="800" kern="1200">
              <a:solidFill>
                <a:schemeClr val="tx1"/>
              </a:solidFill>
              <a:effectLst/>
              <a:latin typeface="Arial" charset="0"/>
              <a:ea typeface="ＭＳ Ｐゴシック" charset="0"/>
              <a:cs typeface="+mn-cs"/>
            </a:endParaRPr>
          </a:p>
          <a:p>
            <a:r>
              <a:rPr lang="en-GB" sz="800" kern="1200">
                <a:solidFill>
                  <a:schemeClr val="tx1"/>
                </a:solidFill>
                <a:effectLst/>
                <a:latin typeface="Arial" charset="0"/>
                <a:ea typeface="ＭＳ Ｐゴシック" charset="0"/>
                <a:cs typeface="+mn-cs"/>
              </a:rPr>
              <a:t>When a neuron is activated, an electrical impulse is fired down  length of  axon, carrying  signal to different parts of  brain. Axons can be extremely long. For example, in humans, some sensory neurons run  whole length of body and have axons up to 1.5m in length.</a:t>
            </a:r>
          </a:p>
          <a:p>
            <a:endParaRPr lang="en-US"/>
          </a:p>
        </p:txBody>
      </p:sp>
      <p:sp>
        <p:nvSpPr>
          <p:cNvPr id="4" name="Slide Number Placeholder 3"/>
          <p:cNvSpPr>
            <a:spLocks noGrp="1"/>
          </p:cNvSpPr>
          <p:nvPr>
            <p:ph type="sldNum" sz="quarter" idx="10"/>
          </p:nvPr>
        </p:nvSpPr>
        <p:spPr/>
        <p:txBody>
          <a:bodyPr/>
          <a:lstStyle/>
          <a:p>
            <a:fld id="{8C8EBFBA-0F4D-E248-871C-C0269839A01F}" type="slidenum">
              <a:rPr lang="uk-UA"/>
              <a:t>13</a:t>
            </a:fld>
            <a:endParaRPr lang="uk-UA"/>
          </a:p>
        </p:txBody>
      </p:sp>
    </p:spTree>
    <p:extLst>
      <p:ext uri="{BB962C8B-B14F-4D97-AF65-F5344CB8AC3E}">
        <p14:creationId xmlns:p14="http://schemas.microsoft.com/office/powerpoint/2010/main" val="1219091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8EBFBA-0F4D-E248-871C-C0269839A01F}" type="slidenum">
              <a:rPr lang="uk-UA"/>
              <a:t>14</a:t>
            </a:fld>
            <a:endParaRPr lang="uk-UA"/>
          </a:p>
        </p:txBody>
      </p:sp>
    </p:spTree>
    <p:extLst>
      <p:ext uri="{BB962C8B-B14F-4D97-AF65-F5344CB8AC3E}">
        <p14:creationId xmlns:p14="http://schemas.microsoft.com/office/powerpoint/2010/main" val="3433160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Neuroscientists have used structural MRI to take brain scans of loads of people of different ages to track changes in the structure of the brain as we get older. These studies have shown that even though the overall size of the brain doesn’t change much during adolescence, there are lots of big changes happening to the amount of different types of brain tissues. This graph shows that during adolescence white matter volume keeps increasing, all the way into the 20s. Because white matter is made up of the parts of brain cells that connect different parts of the brain, this increase means that communication between different parts of the brain gets faster and more efficient. One of the reasons white matter increases is because as we get older we make more and more myelin, which insulates the axon cables and speeds up the electrical signals! </a:t>
            </a:r>
          </a:p>
        </p:txBody>
      </p:sp>
      <p:sp>
        <p:nvSpPr>
          <p:cNvPr id="4" name="Slide Number Placeholder 3"/>
          <p:cNvSpPr>
            <a:spLocks noGrp="1"/>
          </p:cNvSpPr>
          <p:nvPr>
            <p:ph type="sldNum" sz="quarter" idx="10"/>
          </p:nvPr>
        </p:nvSpPr>
        <p:spPr/>
        <p:txBody>
          <a:bodyPr/>
          <a:lstStyle/>
          <a:p>
            <a:fld id="{8C8EBFBA-0F4D-E248-871C-C0269839A01F}" type="slidenum">
              <a:rPr/>
              <a:t>15</a:t>
            </a:fld>
            <a:endParaRPr lang="en-US"/>
          </a:p>
        </p:txBody>
      </p:sp>
    </p:spTree>
    <p:extLst>
      <p:ext uri="{BB962C8B-B14F-4D97-AF65-F5344CB8AC3E}">
        <p14:creationId xmlns:p14="http://schemas.microsoft.com/office/powerpoint/2010/main" val="41128231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LEEP TITLE">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187853-D96D-AD4F-8A85-5F0039D6D7A1}"/>
              </a:ext>
            </a:extLst>
          </p:cNvPr>
          <p:cNvPicPr>
            <a:picLocks noChangeAspect="1"/>
          </p:cNvPicPr>
          <p:nvPr userDrawn="1"/>
        </p:nvPicPr>
        <p:blipFill>
          <a:blip r:embed="rId2"/>
          <a:stretch>
            <a:fillRect/>
          </a:stretch>
        </p:blipFill>
        <p:spPr>
          <a:xfrm>
            <a:off x="1778000" y="795842"/>
            <a:ext cx="6350000" cy="5266317"/>
          </a:xfrm>
          <a:prstGeom prst="rect">
            <a:avLst/>
          </a:prstGeom>
        </p:spPr>
      </p:pic>
    </p:spTree>
    <p:extLst>
      <p:ext uri="{BB962C8B-B14F-4D97-AF65-F5344CB8AC3E}">
        <p14:creationId xmlns:p14="http://schemas.microsoft.com/office/powerpoint/2010/main" val="256380532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ALK TITLE">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A6438E-3841-4743-B624-3E6865D21A40}"/>
              </a:ext>
            </a:extLst>
          </p:cNvPr>
          <p:cNvPicPr>
            <a:picLocks noChangeAspect="1"/>
          </p:cNvPicPr>
          <p:nvPr userDrawn="1"/>
        </p:nvPicPr>
        <p:blipFill>
          <a:blip r:embed="rId2"/>
          <a:stretch>
            <a:fillRect/>
          </a:stretch>
        </p:blipFill>
        <p:spPr>
          <a:xfrm>
            <a:off x="2157425" y="1224325"/>
            <a:ext cx="6347091" cy="4409350"/>
          </a:xfrm>
          <a:prstGeom prst="rect">
            <a:avLst/>
          </a:prstGeom>
        </p:spPr>
      </p:pic>
    </p:spTree>
    <p:extLst>
      <p:ext uri="{BB962C8B-B14F-4D97-AF65-F5344CB8AC3E}">
        <p14:creationId xmlns:p14="http://schemas.microsoft.com/office/powerpoint/2010/main" val="320030548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ull Title">
    <p:bg>
      <p:bgPr>
        <a:solidFill>
          <a:schemeClr val="accent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263439" y="2228605"/>
            <a:ext cx="7379122" cy="2400795"/>
          </a:xfrm>
        </p:spPr>
        <p:txBody>
          <a:bodyPr/>
          <a:lstStyle>
            <a:lvl1pPr algn="ctr">
              <a:defRPr sz="4000"/>
            </a:lvl1pPr>
          </a:lstStyle>
          <a:p>
            <a:r>
              <a:rPr lang="en-US"/>
              <a:t>Click to edit Master title style</a:t>
            </a:r>
            <a:endParaRPr lang="en-GB"/>
          </a:p>
        </p:txBody>
      </p:sp>
      <p:pic>
        <p:nvPicPr>
          <p:cNvPr id="4" name="Picture 3">
            <a:extLst>
              <a:ext uri="{FF2B5EF4-FFF2-40B4-BE49-F238E27FC236}">
                <a16:creationId xmlns:a16="http://schemas.microsoft.com/office/drawing/2014/main" id="{A1C2EE82-5E0F-4DD4-8254-17AB6C19FBBE}"/>
              </a:ext>
            </a:extLst>
          </p:cNvPr>
          <p:cNvPicPr>
            <a:picLocks noChangeAspect="1"/>
          </p:cNvPicPr>
          <p:nvPr userDrawn="1"/>
        </p:nvPicPr>
        <p:blipFill>
          <a:blip r:embed="rId2"/>
          <a:srcRect/>
          <a:stretch/>
        </p:blipFill>
        <p:spPr>
          <a:xfrm>
            <a:off x="7603111" y="5905091"/>
            <a:ext cx="1893390" cy="776861"/>
          </a:xfrm>
          <a:prstGeom prst="rect">
            <a:avLst/>
          </a:prstGeom>
        </p:spPr>
      </p:pic>
      <p:pic>
        <p:nvPicPr>
          <p:cNvPr id="9" name="Picture 8">
            <a:extLst>
              <a:ext uri="{FF2B5EF4-FFF2-40B4-BE49-F238E27FC236}">
                <a16:creationId xmlns:a16="http://schemas.microsoft.com/office/drawing/2014/main" id="{F2E00864-815A-C843-8924-48047805CEE4}"/>
              </a:ext>
            </a:extLst>
          </p:cNvPr>
          <p:cNvPicPr>
            <a:picLocks noChangeAspect="1"/>
          </p:cNvPicPr>
          <p:nvPr userDrawn="1"/>
        </p:nvPicPr>
        <p:blipFill>
          <a:blip r:embed="rId3"/>
          <a:stretch>
            <a:fillRect/>
          </a:stretch>
        </p:blipFill>
        <p:spPr>
          <a:xfrm>
            <a:off x="430230" y="5898111"/>
            <a:ext cx="828000" cy="778881"/>
          </a:xfrm>
          <a:prstGeom prst="rect">
            <a:avLst/>
          </a:prstGeom>
        </p:spPr>
      </p:pic>
    </p:spTree>
    <p:extLst>
      <p:ext uri="{BB962C8B-B14F-4D97-AF65-F5344CB8AC3E}">
        <p14:creationId xmlns:p14="http://schemas.microsoft.com/office/powerpoint/2010/main" val="204471524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180662063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tx1"/>
        </a:solidFill>
        <a:effectLst/>
      </p:bgPr>
    </p:bg>
    <p:spTree>
      <p:nvGrpSpPr>
        <p:cNvPr id="1" name=""/>
        <p:cNvGrpSpPr/>
        <p:nvPr/>
      </p:nvGrpSpPr>
      <p:grpSpPr>
        <a:xfrm>
          <a:off x="0" y="0"/>
          <a:ext cx="0" cy="0"/>
          <a:chOff x="0" y="0"/>
          <a:chExt cx="0" cy="0"/>
        </a:xfrm>
      </p:grpSpPr>
      <p:sp>
        <p:nvSpPr>
          <p:cNvPr id="9" name="Content Placeholder 8"/>
          <p:cNvSpPr>
            <a:spLocks noGrp="1"/>
          </p:cNvSpPr>
          <p:nvPr>
            <p:ph sz="quarter" idx="18"/>
          </p:nvPr>
        </p:nvSpPr>
        <p:spPr>
          <a:xfrm>
            <a:off x="409500" y="1044000"/>
            <a:ext cx="9087000" cy="4752000"/>
          </a:xfrm>
        </p:spPr>
        <p:txBody>
          <a:bodyPr>
            <a:normAutofit/>
          </a:bodyPr>
          <a:lstStyle>
            <a:lvl1pPr>
              <a:spcAft>
                <a:spcPts val="1200"/>
              </a:spcAft>
              <a:buClr>
                <a:schemeClr val="accent1"/>
              </a:buClr>
              <a:defRPr baseline="0">
                <a:solidFill>
                  <a:schemeClr val="bg1"/>
                </a:solidFill>
              </a:defRPr>
            </a:lvl1pPr>
            <a:lvl2pPr>
              <a:spcAft>
                <a:spcPts val="1200"/>
              </a:spcAft>
              <a:buClr>
                <a:schemeClr val="accent1"/>
              </a:buClr>
              <a:defRPr>
                <a:solidFill>
                  <a:schemeClr val="bg1"/>
                </a:solidFill>
              </a:defRPr>
            </a:lvl2pPr>
            <a:lvl3pPr>
              <a:spcAft>
                <a:spcPts val="1200"/>
              </a:spcAft>
              <a:buClr>
                <a:schemeClr val="accent1"/>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6" name="Title 1">
            <a:extLst>
              <a:ext uri="{FF2B5EF4-FFF2-40B4-BE49-F238E27FC236}">
                <a16:creationId xmlns:a16="http://schemas.microsoft.com/office/drawing/2014/main" id="{58A214D7-5DF5-1E4B-81D4-7A2527F5E6E9}"/>
              </a:ext>
            </a:extLst>
          </p:cNvPr>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96143485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9" name="Content Placeholder 8"/>
          <p:cNvSpPr>
            <a:spLocks noGrp="1"/>
          </p:cNvSpPr>
          <p:nvPr>
            <p:ph sz="quarter" idx="18" hasCustomPrompt="1"/>
          </p:nvPr>
        </p:nvSpPr>
        <p:spPr>
          <a:xfrm>
            <a:off x="409500" y="1044000"/>
            <a:ext cx="9087000" cy="4752000"/>
          </a:xfrm>
        </p:spPr>
        <p:txBody>
          <a:bodyPr>
            <a:normAutofit/>
          </a:bodyPr>
          <a:lstStyle>
            <a:lvl1pPr marL="361816" indent="-342900">
              <a:spcAft>
                <a:spcPts val="1200"/>
              </a:spcAft>
              <a:buClr>
                <a:schemeClr val="accent1"/>
              </a:buClr>
              <a:buFont typeface="+mj-lt"/>
              <a:buAutoNum type="arabicPeriod"/>
              <a:tabLst>
                <a:tab pos="6365875" algn="dec"/>
              </a:tabLst>
              <a:defRPr baseline="0"/>
            </a:lvl1pPr>
            <a:lvl2pPr marL="215413" indent="0">
              <a:buFont typeface="+mj-lt"/>
              <a:buNone/>
              <a:defRPr/>
            </a:lvl2pPr>
            <a:lvl3pPr marL="408022" indent="0">
              <a:buFont typeface="+mj-lt"/>
              <a:buNone/>
              <a:defRPr/>
            </a:lvl3pPr>
            <a:lvl4pPr marL="602352" indent="0">
              <a:buFont typeface="+mj-lt"/>
              <a:buNone/>
              <a:defRPr/>
            </a:lvl4pPr>
            <a:lvl5pPr marL="799470" indent="0">
              <a:buFont typeface="+mj-lt"/>
              <a:buNone/>
              <a:defRPr/>
            </a:lvl5pPr>
          </a:lstStyle>
          <a:p>
            <a:pPr lvl="0"/>
            <a:r>
              <a:rPr lang="en-US"/>
              <a:t>Click to edit Master text styles	</a:t>
            </a:r>
          </a:p>
          <a:p>
            <a:pPr lvl="0"/>
            <a:r>
              <a:rPr lang="en-US"/>
              <a:t> </a:t>
            </a:r>
          </a:p>
          <a:p>
            <a:pPr lvl="0"/>
            <a:endParaRPr lang="en-US"/>
          </a:p>
        </p:txBody>
      </p:sp>
      <p:sp>
        <p:nvSpPr>
          <p:cNvPr id="4" name="Title 1">
            <a:extLst>
              <a:ext uri="{FF2B5EF4-FFF2-40B4-BE49-F238E27FC236}">
                <a16:creationId xmlns:a16="http://schemas.microsoft.com/office/drawing/2014/main" id="{A89CD184-E049-E141-95B8-47025E4DF2C4}"/>
              </a:ext>
            </a:extLst>
          </p:cNvPr>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271151576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extLst>
    <p:ext uri="{DCECCB84-F9BA-43D5-87BE-67443E8EF086}">
      <p15:sldGuideLst xmlns:p15="http://schemas.microsoft.com/office/powerpoint/2012/main">
        <p15:guide id="1" pos="3120">
          <p15:clr>
            <a:srgbClr val="FBAE40"/>
          </p15:clr>
        </p15:guide>
        <p15:guide id="2" pos="427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half image RIGHT">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409503" y="1044000"/>
            <a:ext cx="4337315" cy="4752000"/>
          </a:xfrm>
        </p:spPr>
        <p:txBody>
          <a:bodyPr/>
          <a:lstStyle>
            <a:lvl1pPr>
              <a:defRPr sz="16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6" name="Picture Placeholder 5"/>
          <p:cNvSpPr>
            <a:spLocks noGrp="1"/>
          </p:cNvSpPr>
          <p:nvPr>
            <p:ph type="pic" sz="quarter" idx="17"/>
          </p:nvPr>
        </p:nvSpPr>
        <p:spPr>
          <a:xfrm>
            <a:off x="4953000" y="1044000"/>
            <a:ext cx="4543497" cy="4752000"/>
          </a:xfrm>
          <a:solidFill>
            <a:schemeClr val="bg2"/>
          </a:solidFill>
        </p:spPr>
        <p:txBody>
          <a:bodyPr/>
          <a:lstStyle>
            <a:lvl1pPr marL="0" indent="0">
              <a:buNone/>
              <a:defRPr/>
            </a:lvl1pPr>
          </a:lstStyle>
          <a:p>
            <a:endParaRPr lang="en-GB"/>
          </a:p>
        </p:txBody>
      </p:sp>
      <p:sp>
        <p:nvSpPr>
          <p:cNvPr id="7" name="Title 6"/>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425104929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ne third image RIGHT">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409499" y="1044000"/>
            <a:ext cx="6006000" cy="4752000"/>
          </a:xfrm>
        </p:spPr>
        <p:txBody>
          <a:bodyPr/>
          <a:lstStyle>
            <a:lvl1pPr>
              <a:defRPr sz="16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6" name="Picture Placeholder 5"/>
          <p:cNvSpPr>
            <a:spLocks noGrp="1"/>
          </p:cNvSpPr>
          <p:nvPr>
            <p:ph type="pic" sz="quarter" idx="17"/>
          </p:nvPr>
        </p:nvSpPr>
        <p:spPr>
          <a:xfrm>
            <a:off x="6620510" y="1044000"/>
            <a:ext cx="2875990" cy="4752000"/>
          </a:xfrm>
          <a:solidFill>
            <a:schemeClr val="bg2"/>
          </a:solidFill>
        </p:spPr>
        <p:txBody>
          <a:bodyPr/>
          <a:lstStyle>
            <a:lvl1pPr marL="0" indent="0">
              <a:buNone/>
              <a:defRPr/>
            </a:lvl1pPr>
          </a:lstStyle>
          <a:p>
            <a:endParaRPr lang="en-GB"/>
          </a:p>
        </p:txBody>
      </p:sp>
      <p:sp>
        <p:nvSpPr>
          <p:cNvPr id="7" name="Title 6"/>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239053683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 half image LEFT">
    <p:spTree>
      <p:nvGrpSpPr>
        <p:cNvPr id="1" name=""/>
        <p:cNvGrpSpPr/>
        <p:nvPr/>
      </p:nvGrpSpPr>
      <p:grpSpPr>
        <a:xfrm>
          <a:off x="0" y="0"/>
          <a:ext cx="0" cy="0"/>
          <a:chOff x="0" y="0"/>
          <a:chExt cx="0" cy="0"/>
        </a:xfrm>
      </p:grpSpPr>
      <p:sp>
        <p:nvSpPr>
          <p:cNvPr id="6" name="Picture Placeholder 5"/>
          <p:cNvSpPr>
            <a:spLocks noGrp="1"/>
          </p:cNvSpPr>
          <p:nvPr>
            <p:ph type="pic" sz="quarter" idx="17"/>
          </p:nvPr>
        </p:nvSpPr>
        <p:spPr>
          <a:xfrm>
            <a:off x="409496" y="1044000"/>
            <a:ext cx="4543503" cy="4752000"/>
          </a:xfrm>
          <a:solidFill>
            <a:schemeClr val="bg2"/>
          </a:solidFill>
        </p:spPr>
        <p:txBody>
          <a:bodyPr/>
          <a:lstStyle>
            <a:lvl1pPr marL="0" indent="0">
              <a:buNone/>
              <a:defRPr/>
            </a:lvl1pPr>
          </a:lstStyle>
          <a:p>
            <a:endParaRPr lang="en-GB"/>
          </a:p>
        </p:txBody>
      </p:sp>
      <p:sp>
        <p:nvSpPr>
          <p:cNvPr id="5" name="Text Placeholder 4"/>
          <p:cNvSpPr>
            <a:spLocks noGrp="1"/>
          </p:cNvSpPr>
          <p:nvPr>
            <p:ph type="body" sz="quarter" idx="16"/>
          </p:nvPr>
        </p:nvSpPr>
        <p:spPr>
          <a:xfrm>
            <a:off x="5156950" y="1044000"/>
            <a:ext cx="4339553" cy="4752000"/>
          </a:xfrm>
        </p:spPr>
        <p:txBody>
          <a:bodyPr/>
          <a:lstStyle>
            <a:lvl1pPr>
              <a:defRPr sz="16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7" name="Title 6"/>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49799758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e third image LEFT">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3451500" y="1044000"/>
            <a:ext cx="6045000" cy="4752000"/>
          </a:xfrm>
        </p:spPr>
        <p:txBody>
          <a:bodyPr/>
          <a:lstStyle>
            <a:lvl1pPr>
              <a:defRPr sz="16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6" name="Picture Placeholder 5"/>
          <p:cNvSpPr>
            <a:spLocks noGrp="1"/>
          </p:cNvSpPr>
          <p:nvPr>
            <p:ph type="pic" sz="quarter" idx="17"/>
          </p:nvPr>
        </p:nvSpPr>
        <p:spPr>
          <a:xfrm>
            <a:off x="409500" y="1044000"/>
            <a:ext cx="2875990" cy="4752000"/>
          </a:xfrm>
          <a:solidFill>
            <a:schemeClr val="bg2"/>
          </a:solidFill>
        </p:spPr>
        <p:txBody>
          <a:bodyPr/>
          <a:lstStyle>
            <a:lvl1pPr marL="0" indent="0">
              <a:buNone/>
              <a:defRPr/>
            </a:lvl1pPr>
          </a:lstStyle>
          <a:p>
            <a:endParaRPr lang="en-GB"/>
          </a:p>
        </p:txBody>
      </p:sp>
      <p:sp>
        <p:nvSpPr>
          <p:cNvPr id="7" name="Title 6"/>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201132131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OCIAL SCREEN TITLE">
    <p:bg>
      <p:bgPr>
        <a:solidFill>
          <a:schemeClr val="accent3"/>
        </a:solid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8B2F3997-42C2-8048-9D68-49B6D9235BBD}"/>
              </a:ext>
            </a:extLst>
          </p:cNvPr>
          <p:cNvPicPr>
            <a:picLocks noChangeAspect="1"/>
          </p:cNvPicPr>
          <p:nvPr userDrawn="1"/>
        </p:nvPicPr>
        <p:blipFill>
          <a:blip r:embed="rId2"/>
          <a:stretch>
            <a:fillRect/>
          </a:stretch>
        </p:blipFill>
        <p:spPr>
          <a:xfrm>
            <a:off x="2073105" y="836900"/>
            <a:ext cx="5688825" cy="5249687"/>
          </a:xfrm>
          <a:prstGeom prst="rect">
            <a:avLst/>
          </a:prstGeom>
        </p:spPr>
      </p:pic>
    </p:spTree>
    <p:extLst>
      <p:ext uri="{BB962C8B-B14F-4D97-AF65-F5344CB8AC3E}">
        <p14:creationId xmlns:p14="http://schemas.microsoft.com/office/powerpoint/2010/main" val="127762300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ull Title">
    <p:bg>
      <p:bgPr>
        <a:solidFill>
          <a:schemeClr val="accent2"/>
        </a:solidFill>
        <a:effectLst/>
      </p:bgPr>
    </p:bg>
    <p:spTree>
      <p:nvGrpSpPr>
        <p:cNvPr id="1" name=""/>
        <p:cNvGrpSpPr/>
        <p:nvPr/>
      </p:nvGrpSpPr>
      <p:grpSpPr>
        <a:xfrm>
          <a:off x="0" y="0"/>
          <a:ext cx="0" cy="0"/>
          <a:chOff x="0" y="0"/>
          <a:chExt cx="0" cy="0"/>
        </a:xfrm>
      </p:grpSpPr>
      <p:pic>
        <p:nvPicPr>
          <p:cNvPr id="6" name="Picture 5" descr="A picture containing vector graphics&#10;&#10;Description automatically generated">
            <a:extLst>
              <a:ext uri="{FF2B5EF4-FFF2-40B4-BE49-F238E27FC236}">
                <a16:creationId xmlns:a16="http://schemas.microsoft.com/office/drawing/2014/main" id="{4B86AC4C-CB75-D244-9A90-CE77BF8B4705}"/>
              </a:ext>
            </a:extLst>
          </p:cNvPr>
          <p:cNvPicPr>
            <a:picLocks noChangeAspect="1"/>
          </p:cNvPicPr>
          <p:nvPr userDrawn="1"/>
        </p:nvPicPr>
        <p:blipFill>
          <a:blip r:embed="rId2"/>
          <a:stretch>
            <a:fillRect/>
          </a:stretch>
        </p:blipFill>
        <p:spPr>
          <a:xfrm>
            <a:off x="409499" y="5790567"/>
            <a:ext cx="921658" cy="891385"/>
          </a:xfrm>
          <a:prstGeom prst="rect">
            <a:avLst/>
          </a:prstGeom>
        </p:spPr>
      </p:pic>
      <p:sp>
        <p:nvSpPr>
          <p:cNvPr id="5" name="Title 4"/>
          <p:cNvSpPr>
            <a:spLocks noGrp="1"/>
          </p:cNvSpPr>
          <p:nvPr>
            <p:ph type="title"/>
          </p:nvPr>
        </p:nvSpPr>
        <p:spPr>
          <a:xfrm>
            <a:off x="1263439" y="2228605"/>
            <a:ext cx="7379122" cy="2400795"/>
          </a:xfrm>
        </p:spPr>
        <p:txBody>
          <a:bodyPr/>
          <a:lstStyle>
            <a:lvl1pPr algn="ctr">
              <a:defRPr sz="4000"/>
            </a:lvl1pPr>
          </a:lstStyle>
          <a:p>
            <a:r>
              <a:rPr lang="en-GB" noProof="0"/>
              <a:t>Click to edit Master title style</a:t>
            </a:r>
          </a:p>
        </p:txBody>
      </p:sp>
      <p:pic>
        <p:nvPicPr>
          <p:cNvPr id="4" name="Picture 3">
            <a:extLst>
              <a:ext uri="{FF2B5EF4-FFF2-40B4-BE49-F238E27FC236}">
                <a16:creationId xmlns:a16="http://schemas.microsoft.com/office/drawing/2014/main" id="{9367D28B-A121-4515-A588-2CA558262CC0}"/>
              </a:ext>
            </a:extLst>
          </p:cNvPr>
          <p:cNvPicPr>
            <a:picLocks noChangeAspect="1"/>
          </p:cNvPicPr>
          <p:nvPr userDrawn="1"/>
        </p:nvPicPr>
        <p:blipFill>
          <a:blip r:embed="rId3"/>
          <a:srcRect/>
          <a:stretch/>
        </p:blipFill>
        <p:spPr>
          <a:xfrm>
            <a:off x="7603111" y="5905091"/>
            <a:ext cx="1893390" cy="776861"/>
          </a:xfrm>
          <a:prstGeom prst="rect">
            <a:avLst/>
          </a:prstGeom>
        </p:spPr>
      </p:pic>
    </p:spTree>
    <p:extLst>
      <p:ext uri="{BB962C8B-B14F-4D97-AF65-F5344CB8AC3E}">
        <p14:creationId xmlns:p14="http://schemas.microsoft.com/office/powerpoint/2010/main" val="91447977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ull Title">
    <p:bg>
      <p:bgPr>
        <a:solidFill>
          <a:schemeClr val="accent3"/>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263439" y="2228605"/>
            <a:ext cx="7379122" cy="2400795"/>
          </a:xfrm>
        </p:spPr>
        <p:txBody>
          <a:bodyPr/>
          <a:lstStyle>
            <a:lvl1pPr algn="ctr">
              <a:defRPr sz="4000"/>
            </a:lvl1pPr>
          </a:lstStyle>
          <a:p>
            <a:r>
              <a:rPr lang="en-US"/>
              <a:t>Click to edit Master title style</a:t>
            </a:r>
            <a:endParaRPr lang="en-GB"/>
          </a:p>
        </p:txBody>
      </p:sp>
      <p:pic>
        <p:nvPicPr>
          <p:cNvPr id="4" name="Picture 3">
            <a:extLst>
              <a:ext uri="{FF2B5EF4-FFF2-40B4-BE49-F238E27FC236}">
                <a16:creationId xmlns:a16="http://schemas.microsoft.com/office/drawing/2014/main" id="{A1C2EE82-5E0F-4DD4-8254-17AB6C19FBBE}"/>
              </a:ext>
            </a:extLst>
          </p:cNvPr>
          <p:cNvPicPr>
            <a:picLocks noChangeAspect="1"/>
          </p:cNvPicPr>
          <p:nvPr userDrawn="1"/>
        </p:nvPicPr>
        <p:blipFill>
          <a:blip r:embed="rId2"/>
          <a:srcRect/>
          <a:stretch/>
        </p:blipFill>
        <p:spPr>
          <a:xfrm>
            <a:off x="7603111" y="5905091"/>
            <a:ext cx="1893390" cy="776861"/>
          </a:xfrm>
          <a:prstGeom prst="rect">
            <a:avLst/>
          </a:prstGeom>
        </p:spPr>
      </p:pic>
      <p:pic>
        <p:nvPicPr>
          <p:cNvPr id="6" name="Picture 5">
            <a:extLst>
              <a:ext uri="{FF2B5EF4-FFF2-40B4-BE49-F238E27FC236}">
                <a16:creationId xmlns:a16="http://schemas.microsoft.com/office/drawing/2014/main" id="{BE0077DB-CE04-AC4C-ADFB-2D46EDA90671}"/>
              </a:ext>
            </a:extLst>
          </p:cNvPr>
          <p:cNvPicPr>
            <a:picLocks noChangeAspect="1"/>
          </p:cNvPicPr>
          <p:nvPr userDrawn="1"/>
        </p:nvPicPr>
        <p:blipFill>
          <a:blip r:embed="rId3"/>
          <a:stretch>
            <a:fillRect/>
          </a:stretch>
        </p:blipFill>
        <p:spPr>
          <a:xfrm>
            <a:off x="409499" y="5885449"/>
            <a:ext cx="507382" cy="789524"/>
          </a:xfrm>
          <a:prstGeom prst="rect">
            <a:avLst/>
          </a:prstGeom>
        </p:spPr>
      </p:pic>
    </p:spTree>
    <p:extLst>
      <p:ext uri="{BB962C8B-B14F-4D97-AF65-F5344CB8AC3E}">
        <p14:creationId xmlns:p14="http://schemas.microsoft.com/office/powerpoint/2010/main" val="301458624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264870015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tx1"/>
        </a:solidFill>
        <a:effectLst/>
      </p:bgPr>
    </p:bg>
    <p:spTree>
      <p:nvGrpSpPr>
        <p:cNvPr id="1" name=""/>
        <p:cNvGrpSpPr/>
        <p:nvPr/>
      </p:nvGrpSpPr>
      <p:grpSpPr>
        <a:xfrm>
          <a:off x="0" y="0"/>
          <a:ext cx="0" cy="0"/>
          <a:chOff x="0" y="0"/>
          <a:chExt cx="0" cy="0"/>
        </a:xfrm>
      </p:grpSpPr>
      <p:sp>
        <p:nvSpPr>
          <p:cNvPr id="9" name="Content Placeholder 8"/>
          <p:cNvSpPr>
            <a:spLocks noGrp="1"/>
          </p:cNvSpPr>
          <p:nvPr>
            <p:ph sz="quarter" idx="18"/>
          </p:nvPr>
        </p:nvSpPr>
        <p:spPr>
          <a:xfrm>
            <a:off x="409500" y="1044000"/>
            <a:ext cx="9087000" cy="4752000"/>
          </a:xfrm>
        </p:spPr>
        <p:txBody>
          <a:bodyPr>
            <a:normAutofit/>
          </a:bodyPr>
          <a:lstStyle>
            <a:lvl1pPr>
              <a:spcAft>
                <a:spcPts val="1200"/>
              </a:spcAft>
              <a:buClr>
                <a:schemeClr val="accent3"/>
              </a:buClr>
              <a:defRPr baseline="0">
                <a:solidFill>
                  <a:schemeClr val="bg1"/>
                </a:solidFill>
              </a:defRPr>
            </a:lvl1pPr>
            <a:lvl2pPr>
              <a:spcAft>
                <a:spcPts val="1200"/>
              </a:spcAft>
              <a:buClr>
                <a:schemeClr val="accent3"/>
              </a:buClr>
              <a:defRPr>
                <a:solidFill>
                  <a:schemeClr val="bg1"/>
                </a:solidFill>
              </a:defRPr>
            </a:lvl2pPr>
            <a:lvl3pPr>
              <a:spcAft>
                <a:spcPts val="1200"/>
              </a:spcAft>
              <a:buClr>
                <a:schemeClr val="accent3"/>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6" name="Title 1">
            <a:extLst>
              <a:ext uri="{FF2B5EF4-FFF2-40B4-BE49-F238E27FC236}">
                <a16:creationId xmlns:a16="http://schemas.microsoft.com/office/drawing/2014/main" id="{58A214D7-5DF5-1E4B-81D4-7A2527F5E6E9}"/>
              </a:ext>
            </a:extLst>
          </p:cNvPr>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266695601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9" name="Content Placeholder 8"/>
          <p:cNvSpPr>
            <a:spLocks noGrp="1"/>
          </p:cNvSpPr>
          <p:nvPr>
            <p:ph sz="quarter" idx="18" hasCustomPrompt="1"/>
          </p:nvPr>
        </p:nvSpPr>
        <p:spPr>
          <a:xfrm>
            <a:off x="409500" y="1044000"/>
            <a:ext cx="9087000" cy="4752000"/>
          </a:xfrm>
        </p:spPr>
        <p:txBody>
          <a:bodyPr>
            <a:normAutofit/>
          </a:bodyPr>
          <a:lstStyle>
            <a:lvl1pPr marL="361816" indent="-342900">
              <a:spcAft>
                <a:spcPts val="1200"/>
              </a:spcAft>
              <a:buClr>
                <a:schemeClr val="accent3"/>
              </a:buClr>
              <a:buFont typeface="+mj-lt"/>
              <a:buAutoNum type="arabicPeriod"/>
              <a:tabLst>
                <a:tab pos="6365875" algn="dec"/>
              </a:tabLst>
              <a:defRPr baseline="0"/>
            </a:lvl1pPr>
            <a:lvl2pPr marL="215413" indent="0">
              <a:buFont typeface="+mj-lt"/>
              <a:buNone/>
              <a:defRPr/>
            </a:lvl2pPr>
            <a:lvl3pPr marL="408022" indent="0">
              <a:buFont typeface="+mj-lt"/>
              <a:buNone/>
              <a:defRPr/>
            </a:lvl3pPr>
            <a:lvl4pPr marL="602352" indent="0">
              <a:buFont typeface="+mj-lt"/>
              <a:buNone/>
              <a:defRPr/>
            </a:lvl4pPr>
            <a:lvl5pPr marL="799470" indent="0">
              <a:buFont typeface="+mj-lt"/>
              <a:buNone/>
              <a:defRPr/>
            </a:lvl5pPr>
          </a:lstStyle>
          <a:p>
            <a:pPr lvl="0"/>
            <a:r>
              <a:rPr lang="en-US"/>
              <a:t>Click to edit Master text styles	</a:t>
            </a:r>
          </a:p>
          <a:p>
            <a:pPr lvl="0"/>
            <a:r>
              <a:rPr lang="en-US"/>
              <a:t> </a:t>
            </a:r>
          </a:p>
          <a:p>
            <a:pPr lvl="0"/>
            <a:endParaRPr lang="en-US"/>
          </a:p>
        </p:txBody>
      </p:sp>
      <p:sp>
        <p:nvSpPr>
          <p:cNvPr id="4" name="Title 1">
            <a:extLst>
              <a:ext uri="{FF2B5EF4-FFF2-40B4-BE49-F238E27FC236}">
                <a16:creationId xmlns:a16="http://schemas.microsoft.com/office/drawing/2014/main" id="{A89CD184-E049-E141-95B8-47025E4DF2C4}"/>
              </a:ext>
            </a:extLst>
          </p:cNvPr>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380207166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extLst>
    <p:ext uri="{DCECCB84-F9BA-43D5-87BE-67443E8EF086}">
      <p15:sldGuideLst xmlns:p15="http://schemas.microsoft.com/office/powerpoint/2012/main">
        <p15:guide id="1" pos="3120">
          <p15:clr>
            <a:srgbClr val="FBAE40"/>
          </p15:clr>
        </p15:guide>
        <p15:guide id="2" pos="4277">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 half image RIGHT">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409503" y="1044000"/>
            <a:ext cx="4337315" cy="4752000"/>
          </a:xfrm>
        </p:spPr>
        <p:txBody>
          <a:bodyPr/>
          <a:lstStyle>
            <a:lvl1pPr>
              <a:defRPr sz="16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6" name="Picture Placeholder 5"/>
          <p:cNvSpPr>
            <a:spLocks noGrp="1"/>
          </p:cNvSpPr>
          <p:nvPr>
            <p:ph type="pic" sz="quarter" idx="17"/>
          </p:nvPr>
        </p:nvSpPr>
        <p:spPr>
          <a:xfrm>
            <a:off x="4953000" y="1044000"/>
            <a:ext cx="4543497" cy="4752000"/>
          </a:xfrm>
          <a:solidFill>
            <a:schemeClr val="bg2"/>
          </a:solidFill>
        </p:spPr>
        <p:txBody>
          <a:bodyPr/>
          <a:lstStyle>
            <a:lvl1pPr marL="0" indent="0">
              <a:buNone/>
              <a:defRPr/>
            </a:lvl1pPr>
          </a:lstStyle>
          <a:p>
            <a:endParaRPr lang="en-GB"/>
          </a:p>
        </p:txBody>
      </p:sp>
      <p:sp>
        <p:nvSpPr>
          <p:cNvPr id="7" name="Title 6"/>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182249085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ne third image RIGHT">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409499" y="1044000"/>
            <a:ext cx="6006000" cy="4752000"/>
          </a:xfrm>
        </p:spPr>
        <p:txBody>
          <a:bodyPr/>
          <a:lstStyle>
            <a:lvl1pPr>
              <a:defRPr sz="16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6" name="Picture Placeholder 5"/>
          <p:cNvSpPr>
            <a:spLocks noGrp="1"/>
          </p:cNvSpPr>
          <p:nvPr>
            <p:ph type="pic" sz="quarter" idx="17"/>
          </p:nvPr>
        </p:nvSpPr>
        <p:spPr>
          <a:xfrm>
            <a:off x="6620510" y="1044000"/>
            <a:ext cx="2875990" cy="4752000"/>
          </a:xfrm>
          <a:solidFill>
            <a:schemeClr val="bg2"/>
          </a:solidFill>
        </p:spPr>
        <p:txBody>
          <a:bodyPr/>
          <a:lstStyle>
            <a:lvl1pPr marL="0" indent="0">
              <a:buNone/>
              <a:defRPr/>
            </a:lvl1pPr>
          </a:lstStyle>
          <a:p>
            <a:endParaRPr lang="en-GB"/>
          </a:p>
        </p:txBody>
      </p:sp>
      <p:sp>
        <p:nvSpPr>
          <p:cNvPr id="7" name="Title 6"/>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223952858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 half image LEFT">
    <p:spTree>
      <p:nvGrpSpPr>
        <p:cNvPr id="1" name=""/>
        <p:cNvGrpSpPr/>
        <p:nvPr/>
      </p:nvGrpSpPr>
      <p:grpSpPr>
        <a:xfrm>
          <a:off x="0" y="0"/>
          <a:ext cx="0" cy="0"/>
          <a:chOff x="0" y="0"/>
          <a:chExt cx="0" cy="0"/>
        </a:xfrm>
      </p:grpSpPr>
      <p:sp>
        <p:nvSpPr>
          <p:cNvPr id="6" name="Picture Placeholder 5"/>
          <p:cNvSpPr>
            <a:spLocks noGrp="1"/>
          </p:cNvSpPr>
          <p:nvPr>
            <p:ph type="pic" sz="quarter" idx="17"/>
          </p:nvPr>
        </p:nvSpPr>
        <p:spPr>
          <a:xfrm>
            <a:off x="409496" y="1044000"/>
            <a:ext cx="4543503" cy="4752000"/>
          </a:xfrm>
          <a:solidFill>
            <a:schemeClr val="bg2"/>
          </a:solidFill>
        </p:spPr>
        <p:txBody>
          <a:bodyPr/>
          <a:lstStyle>
            <a:lvl1pPr marL="0" indent="0">
              <a:buNone/>
              <a:defRPr/>
            </a:lvl1pPr>
          </a:lstStyle>
          <a:p>
            <a:endParaRPr lang="en-GB"/>
          </a:p>
        </p:txBody>
      </p:sp>
      <p:sp>
        <p:nvSpPr>
          <p:cNvPr id="5" name="Text Placeholder 4"/>
          <p:cNvSpPr>
            <a:spLocks noGrp="1"/>
          </p:cNvSpPr>
          <p:nvPr>
            <p:ph type="body" sz="quarter" idx="16"/>
          </p:nvPr>
        </p:nvSpPr>
        <p:spPr>
          <a:xfrm>
            <a:off x="5156950" y="1044000"/>
            <a:ext cx="4339553" cy="4752000"/>
          </a:xfrm>
        </p:spPr>
        <p:txBody>
          <a:bodyPr/>
          <a:lstStyle>
            <a:lvl1pPr>
              <a:defRPr sz="16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7" name="Title 6"/>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132919343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ne third image LEFT">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3451500" y="1044000"/>
            <a:ext cx="6045000" cy="4752000"/>
          </a:xfrm>
        </p:spPr>
        <p:txBody>
          <a:bodyPr/>
          <a:lstStyle>
            <a:lvl1pPr>
              <a:defRPr sz="16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6" name="Picture Placeholder 5"/>
          <p:cNvSpPr>
            <a:spLocks noGrp="1"/>
          </p:cNvSpPr>
          <p:nvPr>
            <p:ph type="pic" sz="quarter" idx="17"/>
          </p:nvPr>
        </p:nvSpPr>
        <p:spPr>
          <a:xfrm>
            <a:off x="409500" y="1044000"/>
            <a:ext cx="2875990" cy="4752000"/>
          </a:xfrm>
          <a:solidFill>
            <a:schemeClr val="bg2"/>
          </a:solidFill>
        </p:spPr>
        <p:txBody>
          <a:bodyPr/>
          <a:lstStyle>
            <a:lvl1pPr marL="0" indent="0">
              <a:buNone/>
              <a:defRPr/>
            </a:lvl1pPr>
          </a:lstStyle>
          <a:p>
            <a:endParaRPr lang="en-GB"/>
          </a:p>
        </p:txBody>
      </p:sp>
      <p:sp>
        <p:nvSpPr>
          <p:cNvPr id="7" name="Title 6"/>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343044101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HEALTHY TITLE">
    <p:bg>
      <p:bgPr>
        <a:solidFill>
          <a:schemeClr val="accent4"/>
        </a:solid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61F51300-5E14-BD4E-9BF0-37E4FEE679C9}"/>
              </a:ext>
            </a:extLst>
          </p:cNvPr>
          <p:cNvPicPr>
            <a:picLocks noChangeAspect="1"/>
          </p:cNvPicPr>
          <p:nvPr userDrawn="1"/>
        </p:nvPicPr>
        <p:blipFill>
          <a:blip r:embed="rId2"/>
          <a:stretch>
            <a:fillRect/>
          </a:stretch>
        </p:blipFill>
        <p:spPr>
          <a:xfrm>
            <a:off x="1770487" y="1017095"/>
            <a:ext cx="6365027" cy="4823810"/>
          </a:xfrm>
          <a:prstGeom prst="rect">
            <a:avLst/>
          </a:prstGeom>
        </p:spPr>
      </p:pic>
    </p:spTree>
    <p:extLst>
      <p:ext uri="{BB962C8B-B14F-4D97-AF65-F5344CB8AC3E}">
        <p14:creationId xmlns:p14="http://schemas.microsoft.com/office/powerpoint/2010/main" val="189335122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ull Title">
    <p:bg>
      <p:bgPr>
        <a:solidFill>
          <a:schemeClr val="accent4"/>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263439" y="2228605"/>
            <a:ext cx="7379122" cy="2400795"/>
          </a:xfrm>
        </p:spPr>
        <p:txBody>
          <a:bodyPr/>
          <a:lstStyle>
            <a:lvl1pPr algn="ctr">
              <a:defRPr sz="4000"/>
            </a:lvl1pPr>
          </a:lstStyle>
          <a:p>
            <a:r>
              <a:rPr lang="en-US"/>
              <a:t>Click to edit Master title style</a:t>
            </a:r>
            <a:endParaRPr lang="en-GB"/>
          </a:p>
        </p:txBody>
      </p:sp>
      <p:pic>
        <p:nvPicPr>
          <p:cNvPr id="4" name="Picture 3">
            <a:extLst>
              <a:ext uri="{FF2B5EF4-FFF2-40B4-BE49-F238E27FC236}">
                <a16:creationId xmlns:a16="http://schemas.microsoft.com/office/drawing/2014/main" id="{A1C2EE82-5E0F-4DD4-8254-17AB6C19FBBE}"/>
              </a:ext>
            </a:extLst>
          </p:cNvPr>
          <p:cNvPicPr>
            <a:picLocks noChangeAspect="1"/>
          </p:cNvPicPr>
          <p:nvPr userDrawn="1"/>
        </p:nvPicPr>
        <p:blipFill>
          <a:blip r:embed="rId2"/>
          <a:srcRect/>
          <a:stretch/>
        </p:blipFill>
        <p:spPr>
          <a:xfrm>
            <a:off x="7603111" y="5905091"/>
            <a:ext cx="1893390" cy="776861"/>
          </a:xfrm>
          <a:prstGeom prst="rect">
            <a:avLst/>
          </a:prstGeom>
        </p:spPr>
      </p:pic>
      <p:pic>
        <p:nvPicPr>
          <p:cNvPr id="6" name="Picture 5">
            <a:extLst>
              <a:ext uri="{FF2B5EF4-FFF2-40B4-BE49-F238E27FC236}">
                <a16:creationId xmlns:a16="http://schemas.microsoft.com/office/drawing/2014/main" id="{15026D5E-90EB-5548-BF29-C08F078F342E}"/>
              </a:ext>
            </a:extLst>
          </p:cNvPr>
          <p:cNvPicPr>
            <a:picLocks noChangeAspect="1"/>
          </p:cNvPicPr>
          <p:nvPr userDrawn="1"/>
        </p:nvPicPr>
        <p:blipFill>
          <a:blip r:embed="rId3"/>
          <a:stretch>
            <a:fillRect/>
          </a:stretch>
        </p:blipFill>
        <p:spPr>
          <a:xfrm>
            <a:off x="409499" y="5902797"/>
            <a:ext cx="746101" cy="779156"/>
          </a:xfrm>
          <a:prstGeom prst="rect">
            <a:avLst/>
          </a:prstGeom>
        </p:spPr>
      </p:pic>
    </p:spTree>
    <p:extLst>
      <p:ext uri="{BB962C8B-B14F-4D97-AF65-F5344CB8AC3E}">
        <p14:creationId xmlns:p14="http://schemas.microsoft.com/office/powerpoint/2010/main" val="382410552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9500" y="108000"/>
            <a:ext cx="9087000" cy="720000"/>
          </a:xfrm>
        </p:spPr>
        <p:txBody>
          <a:bodyPr/>
          <a:lstStyle>
            <a:lvl1pPr>
              <a:defRPr sz="2400"/>
            </a:lvl1pPr>
          </a:lstStyle>
          <a:p>
            <a:r>
              <a:rPr lang="en-GB" noProof="0"/>
              <a:t>Click to edit Master title style</a:t>
            </a:r>
          </a:p>
        </p:txBody>
      </p:sp>
    </p:spTree>
    <p:extLst>
      <p:ext uri="{BB962C8B-B14F-4D97-AF65-F5344CB8AC3E}">
        <p14:creationId xmlns:p14="http://schemas.microsoft.com/office/powerpoint/2010/main" val="160954489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219035088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tx1"/>
        </a:solidFill>
        <a:effectLst/>
      </p:bgPr>
    </p:bg>
    <p:spTree>
      <p:nvGrpSpPr>
        <p:cNvPr id="1" name=""/>
        <p:cNvGrpSpPr/>
        <p:nvPr/>
      </p:nvGrpSpPr>
      <p:grpSpPr>
        <a:xfrm>
          <a:off x="0" y="0"/>
          <a:ext cx="0" cy="0"/>
          <a:chOff x="0" y="0"/>
          <a:chExt cx="0" cy="0"/>
        </a:xfrm>
      </p:grpSpPr>
      <p:sp>
        <p:nvSpPr>
          <p:cNvPr id="9" name="Content Placeholder 8"/>
          <p:cNvSpPr>
            <a:spLocks noGrp="1"/>
          </p:cNvSpPr>
          <p:nvPr>
            <p:ph sz="quarter" idx="18"/>
          </p:nvPr>
        </p:nvSpPr>
        <p:spPr>
          <a:xfrm>
            <a:off x="409500" y="1044000"/>
            <a:ext cx="9087000" cy="4752000"/>
          </a:xfrm>
        </p:spPr>
        <p:txBody>
          <a:bodyPr>
            <a:normAutofit/>
          </a:bodyPr>
          <a:lstStyle>
            <a:lvl1pPr>
              <a:spcAft>
                <a:spcPts val="1200"/>
              </a:spcAft>
              <a:buClr>
                <a:schemeClr val="accent4"/>
              </a:buClr>
              <a:defRPr baseline="0">
                <a:solidFill>
                  <a:schemeClr val="bg1"/>
                </a:solidFill>
              </a:defRPr>
            </a:lvl1pPr>
            <a:lvl2pPr>
              <a:spcAft>
                <a:spcPts val="1200"/>
              </a:spcAft>
              <a:buClr>
                <a:schemeClr val="accent4"/>
              </a:buClr>
              <a:defRPr>
                <a:solidFill>
                  <a:schemeClr val="bg1"/>
                </a:solidFill>
              </a:defRPr>
            </a:lvl2pPr>
            <a:lvl3pPr>
              <a:spcAft>
                <a:spcPts val="1200"/>
              </a:spcAft>
              <a:buClr>
                <a:schemeClr val="accent4"/>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6" name="Title 1">
            <a:extLst>
              <a:ext uri="{FF2B5EF4-FFF2-40B4-BE49-F238E27FC236}">
                <a16:creationId xmlns:a16="http://schemas.microsoft.com/office/drawing/2014/main" id="{58A214D7-5DF5-1E4B-81D4-7A2527F5E6E9}"/>
              </a:ext>
            </a:extLst>
          </p:cNvPr>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105465673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9" name="Content Placeholder 8"/>
          <p:cNvSpPr>
            <a:spLocks noGrp="1"/>
          </p:cNvSpPr>
          <p:nvPr>
            <p:ph sz="quarter" idx="18" hasCustomPrompt="1"/>
          </p:nvPr>
        </p:nvSpPr>
        <p:spPr>
          <a:xfrm>
            <a:off x="409500" y="1044000"/>
            <a:ext cx="9087000" cy="4752000"/>
          </a:xfrm>
        </p:spPr>
        <p:txBody>
          <a:bodyPr>
            <a:normAutofit/>
          </a:bodyPr>
          <a:lstStyle>
            <a:lvl1pPr marL="361816" indent="-342900">
              <a:spcAft>
                <a:spcPts val="1200"/>
              </a:spcAft>
              <a:buClr>
                <a:schemeClr val="accent4"/>
              </a:buClr>
              <a:buFont typeface="+mj-lt"/>
              <a:buAutoNum type="arabicPeriod"/>
              <a:tabLst>
                <a:tab pos="6365875" algn="dec"/>
              </a:tabLst>
              <a:defRPr baseline="0"/>
            </a:lvl1pPr>
            <a:lvl2pPr marL="215413" indent="0">
              <a:buFont typeface="+mj-lt"/>
              <a:buNone/>
              <a:defRPr/>
            </a:lvl2pPr>
            <a:lvl3pPr marL="408022" indent="0">
              <a:buFont typeface="+mj-lt"/>
              <a:buNone/>
              <a:defRPr/>
            </a:lvl3pPr>
            <a:lvl4pPr marL="602352" indent="0">
              <a:buFont typeface="+mj-lt"/>
              <a:buNone/>
              <a:defRPr/>
            </a:lvl4pPr>
            <a:lvl5pPr marL="799470" indent="0">
              <a:buFont typeface="+mj-lt"/>
              <a:buNone/>
              <a:defRPr/>
            </a:lvl5pPr>
          </a:lstStyle>
          <a:p>
            <a:pPr lvl="0"/>
            <a:r>
              <a:rPr lang="en-US"/>
              <a:t>Click to edit Master text styles	</a:t>
            </a:r>
          </a:p>
          <a:p>
            <a:pPr lvl="0"/>
            <a:r>
              <a:rPr lang="en-US"/>
              <a:t> </a:t>
            </a:r>
          </a:p>
          <a:p>
            <a:pPr lvl="0"/>
            <a:endParaRPr lang="en-US"/>
          </a:p>
        </p:txBody>
      </p:sp>
      <p:sp>
        <p:nvSpPr>
          <p:cNvPr id="4" name="Title 1">
            <a:extLst>
              <a:ext uri="{FF2B5EF4-FFF2-40B4-BE49-F238E27FC236}">
                <a16:creationId xmlns:a16="http://schemas.microsoft.com/office/drawing/2014/main" id="{A89CD184-E049-E141-95B8-47025E4DF2C4}"/>
              </a:ext>
            </a:extLst>
          </p:cNvPr>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27689659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extLst>
    <p:ext uri="{DCECCB84-F9BA-43D5-87BE-67443E8EF086}">
      <p15:sldGuideLst xmlns:p15="http://schemas.microsoft.com/office/powerpoint/2012/main">
        <p15:guide id="1" pos="3120">
          <p15:clr>
            <a:srgbClr val="FBAE40"/>
          </p15:clr>
        </p15:guide>
        <p15:guide id="2" pos="4277">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 half image RIGHT">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409503" y="1044000"/>
            <a:ext cx="4337315" cy="4752000"/>
          </a:xfrm>
        </p:spPr>
        <p:txBody>
          <a:bodyPr/>
          <a:lstStyle>
            <a:lvl1pPr>
              <a:defRPr sz="16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6" name="Picture Placeholder 5"/>
          <p:cNvSpPr>
            <a:spLocks noGrp="1"/>
          </p:cNvSpPr>
          <p:nvPr>
            <p:ph type="pic" sz="quarter" idx="17"/>
          </p:nvPr>
        </p:nvSpPr>
        <p:spPr>
          <a:xfrm>
            <a:off x="4953000" y="1044000"/>
            <a:ext cx="4543497" cy="4752000"/>
          </a:xfrm>
          <a:solidFill>
            <a:schemeClr val="bg2"/>
          </a:solidFill>
        </p:spPr>
        <p:txBody>
          <a:bodyPr/>
          <a:lstStyle>
            <a:lvl1pPr marL="0" indent="0">
              <a:buNone/>
              <a:defRPr/>
            </a:lvl1pPr>
          </a:lstStyle>
          <a:p>
            <a:endParaRPr lang="en-GB"/>
          </a:p>
        </p:txBody>
      </p:sp>
      <p:sp>
        <p:nvSpPr>
          <p:cNvPr id="7" name="Title 6"/>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122169963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ne third image RIGHT">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409499" y="1044000"/>
            <a:ext cx="6006000" cy="4752000"/>
          </a:xfrm>
        </p:spPr>
        <p:txBody>
          <a:bodyPr/>
          <a:lstStyle>
            <a:lvl1pPr>
              <a:defRPr sz="16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6" name="Picture Placeholder 5"/>
          <p:cNvSpPr>
            <a:spLocks noGrp="1"/>
          </p:cNvSpPr>
          <p:nvPr>
            <p:ph type="pic" sz="quarter" idx="17"/>
          </p:nvPr>
        </p:nvSpPr>
        <p:spPr>
          <a:xfrm>
            <a:off x="6620510" y="1044000"/>
            <a:ext cx="2875990" cy="4752000"/>
          </a:xfrm>
          <a:solidFill>
            <a:schemeClr val="bg2"/>
          </a:solidFill>
        </p:spPr>
        <p:txBody>
          <a:bodyPr/>
          <a:lstStyle>
            <a:lvl1pPr marL="0" indent="0">
              <a:buNone/>
              <a:defRPr/>
            </a:lvl1pPr>
          </a:lstStyle>
          <a:p>
            <a:endParaRPr lang="en-GB"/>
          </a:p>
        </p:txBody>
      </p:sp>
      <p:sp>
        <p:nvSpPr>
          <p:cNvPr id="7" name="Title 6"/>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54045057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 half image LEFT">
    <p:spTree>
      <p:nvGrpSpPr>
        <p:cNvPr id="1" name=""/>
        <p:cNvGrpSpPr/>
        <p:nvPr/>
      </p:nvGrpSpPr>
      <p:grpSpPr>
        <a:xfrm>
          <a:off x="0" y="0"/>
          <a:ext cx="0" cy="0"/>
          <a:chOff x="0" y="0"/>
          <a:chExt cx="0" cy="0"/>
        </a:xfrm>
      </p:grpSpPr>
      <p:sp>
        <p:nvSpPr>
          <p:cNvPr id="6" name="Picture Placeholder 5"/>
          <p:cNvSpPr>
            <a:spLocks noGrp="1"/>
          </p:cNvSpPr>
          <p:nvPr>
            <p:ph type="pic" sz="quarter" idx="17"/>
          </p:nvPr>
        </p:nvSpPr>
        <p:spPr>
          <a:xfrm>
            <a:off x="409496" y="1044000"/>
            <a:ext cx="4543503" cy="4752000"/>
          </a:xfrm>
          <a:solidFill>
            <a:schemeClr val="bg2"/>
          </a:solidFill>
        </p:spPr>
        <p:txBody>
          <a:bodyPr/>
          <a:lstStyle>
            <a:lvl1pPr marL="0" indent="0">
              <a:buNone/>
              <a:defRPr/>
            </a:lvl1pPr>
          </a:lstStyle>
          <a:p>
            <a:endParaRPr lang="en-GB"/>
          </a:p>
        </p:txBody>
      </p:sp>
      <p:sp>
        <p:nvSpPr>
          <p:cNvPr id="5" name="Text Placeholder 4"/>
          <p:cNvSpPr>
            <a:spLocks noGrp="1"/>
          </p:cNvSpPr>
          <p:nvPr>
            <p:ph type="body" sz="quarter" idx="16"/>
          </p:nvPr>
        </p:nvSpPr>
        <p:spPr>
          <a:xfrm>
            <a:off x="5156950" y="1044000"/>
            <a:ext cx="4339553" cy="4752000"/>
          </a:xfrm>
        </p:spPr>
        <p:txBody>
          <a:bodyPr/>
          <a:lstStyle>
            <a:lvl1pPr>
              <a:defRPr sz="16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7" name="Title 6"/>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190468598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ne third image LEFT">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3451500" y="1044000"/>
            <a:ext cx="6045000" cy="4752000"/>
          </a:xfrm>
        </p:spPr>
        <p:txBody>
          <a:bodyPr/>
          <a:lstStyle>
            <a:lvl1pPr>
              <a:defRPr sz="16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6" name="Picture Placeholder 5"/>
          <p:cNvSpPr>
            <a:spLocks noGrp="1"/>
          </p:cNvSpPr>
          <p:nvPr>
            <p:ph type="pic" sz="quarter" idx="17"/>
          </p:nvPr>
        </p:nvSpPr>
        <p:spPr>
          <a:xfrm>
            <a:off x="409500" y="1044000"/>
            <a:ext cx="2875990" cy="4752000"/>
          </a:xfrm>
          <a:solidFill>
            <a:schemeClr val="bg2"/>
          </a:solidFill>
        </p:spPr>
        <p:txBody>
          <a:bodyPr/>
          <a:lstStyle>
            <a:lvl1pPr marL="0" indent="0">
              <a:buNone/>
              <a:defRPr/>
            </a:lvl1pPr>
          </a:lstStyle>
          <a:p>
            <a:endParaRPr lang="en-GB"/>
          </a:p>
        </p:txBody>
      </p:sp>
      <p:sp>
        <p:nvSpPr>
          <p:cNvPr id="7" name="Title 6"/>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346344797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HEALTHY TITLE">
    <p:bg>
      <p:bgPr>
        <a:solidFill>
          <a:schemeClr val="accent5"/>
        </a:solidFill>
        <a:effectLst/>
      </p:bgPr>
    </p:bg>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F46079B2-9ACF-BA4F-BBA8-B54C6836CDDB}"/>
              </a:ext>
            </a:extLst>
          </p:cNvPr>
          <p:cNvPicPr>
            <a:picLocks noChangeAspect="1"/>
          </p:cNvPicPr>
          <p:nvPr userDrawn="1"/>
        </p:nvPicPr>
        <p:blipFill>
          <a:blip r:embed="rId2"/>
          <a:stretch>
            <a:fillRect/>
          </a:stretch>
        </p:blipFill>
        <p:spPr>
          <a:xfrm>
            <a:off x="1829430" y="1348001"/>
            <a:ext cx="6247140" cy="4301602"/>
          </a:xfrm>
          <a:prstGeom prst="rect">
            <a:avLst/>
          </a:prstGeom>
        </p:spPr>
      </p:pic>
    </p:spTree>
    <p:extLst>
      <p:ext uri="{BB962C8B-B14F-4D97-AF65-F5344CB8AC3E}">
        <p14:creationId xmlns:p14="http://schemas.microsoft.com/office/powerpoint/2010/main" val="361608139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Full Title">
    <p:bg>
      <p:bgPr>
        <a:solidFill>
          <a:schemeClr val="accent5"/>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263439" y="2228605"/>
            <a:ext cx="7379122" cy="2400795"/>
          </a:xfrm>
        </p:spPr>
        <p:txBody>
          <a:bodyPr/>
          <a:lstStyle>
            <a:lvl1pPr algn="ctr">
              <a:defRPr sz="4000"/>
            </a:lvl1pPr>
          </a:lstStyle>
          <a:p>
            <a:r>
              <a:rPr lang="en-US"/>
              <a:t>Click to edit Master title style</a:t>
            </a:r>
            <a:endParaRPr lang="en-GB"/>
          </a:p>
        </p:txBody>
      </p:sp>
      <p:pic>
        <p:nvPicPr>
          <p:cNvPr id="4" name="Picture 3">
            <a:extLst>
              <a:ext uri="{FF2B5EF4-FFF2-40B4-BE49-F238E27FC236}">
                <a16:creationId xmlns:a16="http://schemas.microsoft.com/office/drawing/2014/main" id="{A1C2EE82-5E0F-4DD4-8254-17AB6C19FBBE}"/>
              </a:ext>
            </a:extLst>
          </p:cNvPr>
          <p:cNvPicPr>
            <a:picLocks noChangeAspect="1"/>
          </p:cNvPicPr>
          <p:nvPr userDrawn="1"/>
        </p:nvPicPr>
        <p:blipFill>
          <a:blip r:embed="rId2"/>
          <a:srcRect/>
          <a:stretch/>
        </p:blipFill>
        <p:spPr>
          <a:xfrm>
            <a:off x="7603111" y="5905091"/>
            <a:ext cx="1893390" cy="776861"/>
          </a:xfrm>
          <a:prstGeom prst="rect">
            <a:avLst/>
          </a:prstGeom>
        </p:spPr>
      </p:pic>
      <p:pic>
        <p:nvPicPr>
          <p:cNvPr id="7" name="Picture 6" descr="A close up of a logo&#10;&#10;Description automatically generated">
            <a:extLst>
              <a:ext uri="{FF2B5EF4-FFF2-40B4-BE49-F238E27FC236}">
                <a16:creationId xmlns:a16="http://schemas.microsoft.com/office/drawing/2014/main" id="{4A396C98-2DAA-0E44-A692-6A064830B6DF}"/>
              </a:ext>
            </a:extLst>
          </p:cNvPr>
          <p:cNvPicPr>
            <a:picLocks noChangeAspect="1"/>
          </p:cNvPicPr>
          <p:nvPr userDrawn="1"/>
        </p:nvPicPr>
        <p:blipFill>
          <a:blip r:embed="rId3"/>
          <a:stretch>
            <a:fillRect/>
          </a:stretch>
        </p:blipFill>
        <p:spPr>
          <a:xfrm>
            <a:off x="414362" y="5905209"/>
            <a:ext cx="720000" cy="766523"/>
          </a:xfrm>
          <a:prstGeom prst="rect">
            <a:avLst/>
          </a:prstGeom>
        </p:spPr>
      </p:pic>
    </p:spTree>
    <p:extLst>
      <p:ext uri="{BB962C8B-B14F-4D97-AF65-F5344CB8AC3E}">
        <p14:creationId xmlns:p14="http://schemas.microsoft.com/office/powerpoint/2010/main" val="292481913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257632727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tx1"/>
        </a:solidFill>
        <a:effectLst/>
      </p:bgPr>
    </p:bg>
    <p:spTree>
      <p:nvGrpSpPr>
        <p:cNvPr id="1" name=""/>
        <p:cNvGrpSpPr/>
        <p:nvPr/>
      </p:nvGrpSpPr>
      <p:grpSpPr>
        <a:xfrm>
          <a:off x="0" y="0"/>
          <a:ext cx="0" cy="0"/>
          <a:chOff x="0" y="0"/>
          <a:chExt cx="0" cy="0"/>
        </a:xfrm>
      </p:grpSpPr>
      <p:sp>
        <p:nvSpPr>
          <p:cNvPr id="9" name="Content Placeholder 8"/>
          <p:cNvSpPr>
            <a:spLocks noGrp="1"/>
          </p:cNvSpPr>
          <p:nvPr>
            <p:ph sz="quarter" idx="18"/>
          </p:nvPr>
        </p:nvSpPr>
        <p:spPr>
          <a:xfrm>
            <a:off x="409500" y="1044000"/>
            <a:ext cx="9087000" cy="4752000"/>
          </a:xfrm>
        </p:spPr>
        <p:txBody>
          <a:bodyPr>
            <a:normAutofit/>
          </a:bodyPr>
          <a:lstStyle>
            <a:lvl1pPr>
              <a:spcAft>
                <a:spcPts val="1200"/>
              </a:spcAft>
              <a:buClr>
                <a:schemeClr val="accent2"/>
              </a:buClr>
              <a:defRPr baseline="0">
                <a:solidFill>
                  <a:schemeClr val="bg1"/>
                </a:solidFill>
              </a:defRPr>
            </a:lvl1pPr>
            <a:lvl2pPr>
              <a:spcAft>
                <a:spcPts val="1200"/>
              </a:spcAft>
              <a:buClr>
                <a:schemeClr val="accent2"/>
              </a:buClr>
              <a:defRPr>
                <a:solidFill>
                  <a:schemeClr val="bg1"/>
                </a:solidFill>
              </a:defRPr>
            </a:lvl2pPr>
            <a:lvl3pPr>
              <a:spcAft>
                <a:spcPts val="1200"/>
              </a:spcAft>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6" name="Title 1">
            <a:extLst>
              <a:ext uri="{FF2B5EF4-FFF2-40B4-BE49-F238E27FC236}">
                <a16:creationId xmlns:a16="http://schemas.microsoft.com/office/drawing/2014/main" id="{58A214D7-5DF5-1E4B-81D4-7A2527F5E6E9}"/>
              </a:ext>
            </a:extLst>
          </p:cNvPr>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289856472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tx1"/>
        </a:solidFill>
        <a:effectLst/>
      </p:bgPr>
    </p:bg>
    <p:spTree>
      <p:nvGrpSpPr>
        <p:cNvPr id="1" name=""/>
        <p:cNvGrpSpPr/>
        <p:nvPr/>
      </p:nvGrpSpPr>
      <p:grpSpPr>
        <a:xfrm>
          <a:off x="0" y="0"/>
          <a:ext cx="0" cy="0"/>
          <a:chOff x="0" y="0"/>
          <a:chExt cx="0" cy="0"/>
        </a:xfrm>
      </p:grpSpPr>
      <p:sp>
        <p:nvSpPr>
          <p:cNvPr id="9" name="Content Placeholder 8"/>
          <p:cNvSpPr>
            <a:spLocks noGrp="1"/>
          </p:cNvSpPr>
          <p:nvPr>
            <p:ph sz="quarter" idx="18"/>
          </p:nvPr>
        </p:nvSpPr>
        <p:spPr>
          <a:xfrm>
            <a:off x="409500" y="1044000"/>
            <a:ext cx="9087000" cy="4752000"/>
          </a:xfrm>
        </p:spPr>
        <p:txBody>
          <a:bodyPr>
            <a:normAutofit/>
          </a:bodyPr>
          <a:lstStyle>
            <a:lvl1pPr>
              <a:spcAft>
                <a:spcPts val="1200"/>
              </a:spcAft>
              <a:buClr>
                <a:schemeClr val="accent5"/>
              </a:buClr>
              <a:defRPr baseline="0">
                <a:solidFill>
                  <a:schemeClr val="bg1"/>
                </a:solidFill>
              </a:defRPr>
            </a:lvl1pPr>
            <a:lvl2pPr>
              <a:spcAft>
                <a:spcPts val="1200"/>
              </a:spcAft>
              <a:buClr>
                <a:schemeClr val="accent5"/>
              </a:buClr>
              <a:defRPr>
                <a:solidFill>
                  <a:schemeClr val="bg1"/>
                </a:solidFill>
              </a:defRPr>
            </a:lvl2pPr>
            <a:lvl3pPr>
              <a:spcAft>
                <a:spcPts val="1200"/>
              </a:spcAft>
              <a:buClr>
                <a:schemeClr val="accent5"/>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6" name="Title 1">
            <a:extLst>
              <a:ext uri="{FF2B5EF4-FFF2-40B4-BE49-F238E27FC236}">
                <a16:creationId xmlns:a16="http://schemas.microsoft.com/office/drawing/2014/main" id="{58A214D7-5DF5-1E4B-81D4-7A2527F5E6E9}"/>
              </a:ext>
            </a:extLst>
          </p:cNvPr>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56838084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9" name="Content Placeholder 8"/>
          <p:cNvSpPr>
            <a:spLocks noGrp="1"/>
          </p:cNvSpPr>
          <p:nvPr>
            <p:ph sz="quarter" idx="18" hasCustomPrompt="1"/>
          </p:nvPr>
        </p:nvSpPr>
        <p:spPr>
          <a:xfrm>
            <a:off x="409500" y="1044000"/>
            <a:ext cx="9087000" cy="4752000"/>
          </a:xfrm>
        </p:spPr>
        <p:txBody>
          <a:bodyPr>
            <a:normAutofit/>
          </a:bodyPr>
          <a:lstStyle>
            <a:lvl1pPr marL="361816" indent="-342900">
              <a:spcAft>
                <a:spcPts val="1200"/>
              </a:spcAft>
              <a:buClr>
                <a:schemeClr val="accent5"/>
              </a:buClr>
              <a:buFont typeface="+mj-lt"/>
              <a:buAutoNum type="arabicPeriod"/>
              <a:tabLst>
                <a:tab pos="6365875" algn="dec"/>
              </a:tabLst>
              <a:defRPr baseline="0"/>
            </a:lvl1pPr>
            <a:lvl2pPr marL="215413" indent="0">
              <a:buFont typeface="+mj-lt"/>
              <a:buNone/>
              <a:defRPr/>
            </a:lvl2pPr>
            <a:lvl3pPr marL="408022" indent="0">
              <a:buFont typeface="+mj-lt"/>
              <a:buNone/>
              <a:defRPr/>
            </a:lvl3pPr>
            <a:lvl4pPr marL="602352" indent="0">
              <a:buFont typeface="+mj-lt"/>
              <a:buNone/>
              <a:defRPr/>
            </a:lvl4pPr>
            <a:lvl5pPr marL="799470" indent="0">
              <a:buFont typeface="+mj-lt"/>
              <a:buNone/>
              <a:defRPr/>
            </a:lvl5pPr>
          </a:lstStyle>
          <a:p>
            <a:pPr lvl="0"/>
            <a:r>
              <a:rPr lang="en-US"/>
              <a:t>Click to edit Master text styles	</a:t>
            </a:r>
          </a:p>
          <a:p>
            <a:pPr lvl="0"/>
            <a:r>
              <a:rPr lang="en-US"/>
              <a:t> </a:t>
            </a:r>
          </a:p>
          <a:p>
            <a:pPr lvl="0"/>
            <a:endParaRPr lang="en-US"/>
          </a:p>
        </p:txBody>
      </p:sp>
      <p:sp>
        <p:nvSpPr>
          <p:cNvPr id="4" name="Title 1">
            <a:extLst>
              <a:ext uri="{FF2B5EF4-FFF2-40B4-BE49-F238E27FC236}">
                <a16:creationId xmlns:a16="http://schemas.microsoft.com/office/drawing/2014/main" id="{A89CD184-E049-E141-95B8-47025E4DF2C4}"/>
              </a:ext>
            </a:extLst>
          </p:cNvPr>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91504370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extLst>
    <p:ext uri="{DCECCB84-F9BA-43D5-87BE-67443E8EF086}">
      <p15:sldGuideLst xmlns:p15="http://schemas.microsoft.com/office/powerpoint/2012/main">
        <p15:guide id="1" pos="3120">
          <p15:clr>
            <a:srgbClr val="FBAE40"/>
          </p15:clr>
        </p15:guide>
        <p15:guide id="2" pos="4277">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 half image RIGHT">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409503" y="1044000"/>
            <a:ext cx="4337315" cy="4752000"/>
          </a:xfrm>
        </p:spPr>
        <p:txBody>
          <a:bodyPr/>
          <a:lstStyle>
            <a:lvl1pPr>
              <a:defRPr sz="16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6" name="Picture Placeholder 5"/>
          <p:cNvSpPr>
            <a:spLocks noGrp="1"/>
          </p:cNvSpPr>
          <p:nvPr>
            <p:ph type="pic" sz="quarter" idx="17"/>
          </p:nvPr>
        </p:nvSpPr>
        <p:spPr>
          <a:xfrm>
            <a:off x="4953000" y="1044000"/>
            <a:ext cx="4543497" cy="4752000"/>
          </a:xfrm>
          <a:solidFill>
            <a:schemeClr val="bg2"/>
          </a:solidFill>
        </p:spPr>
        <p:txBody>
          <a:bodyPr/>
          <a:lstStyle>
            <a:lvl1pPr marL="0" indent="0">
              <a:buNone/>
              <a:defRPr/>
            </a:lvl1pPr>
          </a:lstStyle>
          <a:p>
            <a:endParaRPr lang="en-GB"/>
          </a:p>
        </p:txBody>
      </p:sp>
      <p:sp>
        <p:nvSpPr>
          <p:cNvPr id="7" name="Title 6"/>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24856561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ne third image RIGHT">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409499" y="1044000"/>
            <a:ext cx="6006000" cy="4752000"/>
          </a:xfrm>
        </p:spPr>
        <p:txBody>
          <a:bodyPr/>
          <a:lstStyle>
            <a:lvl1pPr>
              <a:defRPr sz="16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6" name="Picture Placeholder 5"/>
          <p:cNvSpPr>
            <a:spLocks noGrp="1"/>
          </p:cNvSpPr>
          <p:nvPr>
            <p:ph type="pic" sz="quarter" idx="17"/>
          </p:nvPr>
        </p:nvSpPr>
        <p:spPr>
          <a:xfrm>
            <a:off x="6620510" y="1044000"/>
            <a:ext cx="2875990" cy="4752000"/>
          </a:xfrm>
          <a:solidFill>
            <a:schemeClr val="bg2"/>
          </a:solidFill>
        </p:spPr>
        <p:txBody>
          <a:bodyPr/>
          <a:lstStyle>
            <a:lvl1pPr marL="0" indent="0">
              <a:buNone/>
              <a:defRPr/>
            </a:lvl1pPr>
          </a:lstStyle>
          <a:p>
            <a:endParaRPr lang="en-GB"/>
          </a:p>
        </p:txBody>
      </p:sp>
      <p:sp>
        <p:nvSpPr>
          <p:cNvPr id="7" name="Title 6"/>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112011899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 half image LEFT">
    <p:spTree>
      <p:nvGrpSpPr>
        <p:cNvPr id="1" name=""/>
        <p:cNvGrpSpPr/>
        <p:nvPr/>
      </p:nvGrpSpPr>
      <p:grpSpPr>
        <a:xfrm>
          <a:off x="0" y="0"/>
          <a:ext cx="0" cy="0"/>
          <a:chOff x="0" y="0"/>
          <a:chExt cx="0" cy="0"/>
        </a:xfrm>
      </p:grpSpPr>
      <p:sp>
        <p:nvSpPr>
          <p:cNvPr id="6" name="Picture Placeholder 5"/>
          <p:cNvSpPr>
            <a:spLocks noGrp="1"/>
          </p:cNvSpPr>
          <p:nvPr>
            <p:ph type="pic" sz="quarter" idx="17"/>
          </p:nvPr>
        </p:nvSpPr>
        <p:spPr>
          <a:xfrm>
            <a:off x="409496" y="1044000"/>
            <a:ext cx="4543503" cy="4752000"/>
          </a:xfrm>
          <a:solidFill>
            <a:schemeClr val="bg2"/>
          </a:solidFill>
        </p:spPr>
        <p:txBody>
          <a:bodyPr/>
          <a:lstStyle>
            <a:lvl1pPr marL="0" indent="0">
              <a:buNone/>
              <a:defRPr/>
            </a:lvl1pPr>
          </a:lstStyle>
          <a:p>
            <a:endParaRPr lang="en-GB"/>
          </a:p>
        </p:txBody>
      </p:sp>
      <p:sp>
        <p:nvSpPr>
          <p:cNvPr id="5" name="Text Placeholder 4"/>
          <p:cNvSpPr>
            <a:spLocks noGrp="1"/>
          </p:cNvSpPr>
          <p:nvPr>
            <p:ph type="body" sz="quarter" idx="16"/>
          </p:nvPr>
        </p:nvSpPr>
        <p:spPr>
          <a:xfrm>
            <a:off x="5156950" y="1044000"/>
            <a:ext cx="4339553" cy="4752000"/>
          </a:xfrm>
        </p:spPr>
        <p:txBody>
          <a:bodyPr/>
          <a:lstStyle>
            <a:lvl1pPr>
              <a:defRPr sz="16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7" name="Title 6"/>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236501949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ne third image LEFT">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3451500" y="1044000"/>
            <a:ext cx="6045000" cy="4752000"/>
          </a:xfrm>
        </p:spPr>
        <p:txBody>
          <a:bodyPr/>
          <a:lstStyle>
            <a:lvl1pPr>
              <a:defRPr sz="16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6" name="Picture Placeholder 5"/>
          <p:cNvSpPr>
            <a:spLocks noGrp="1"/>
          </p:cNvSpPr>
          <p:nvPr>
            <p:ph type="pic" sz="quarter" idx="17"/>
          </p:nvPr>
        </p:nvSpPr>
        <p:spPr>
          <a:xfrm>
            <a:off x="409500" y="1044000"/>
            <a:ext cx="2875990" cy="4752000"/>
          </a:xfrm>
          <a:solidFill>
            <a:schemeClr val="bg2"/>
          </a:solidFill>
        </p:spPr>
        <p:txBody>
          <a:bodyPr/>
          <a:lstStyle>
            <a:lvl1pPr marL="0" indent="0">
              <a:buNone/>
              <a:defRPr/>
            </a:lvl1pPr>
          </a:lstStyle>
          <a:p>
            <a:endParaRPr lang="en-GB"/>
          </a:p>
        </p:txBody>
      </p:sp>
      <p:sp>
        <p:nvSpPr>
          <p:cNvPr id="7" name="Title 6"/>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289737440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38250" y="1122363"/>
            <a:ext cx="7429500" cy="2387600"/>
          </a:xfrm>
        </p:spPr>
        <p:txBody>
          <a:bodyPr anchor="b"/>
          <a:lstStyle>
            <a:lvl1pPr algn="ctr">
              <a:defRPr sz="4875"/>
            </a:lvl1pPr>
          </a:lstStyle>
          <a:p>
            <a:r>
              <a:rPr lang="en-US"/>
              <a:t>Click to edit Master title style</a:t>
            </a:r>
            <a:endParaRPr lang="en-GB"/>
          </a:p>
        </p:txBody>
      </p:sp>
      <p:sp>
        <p:nvSpPr>
          <p:cNvPr id="3" name="Subtitle 2"/>
          <p:cNvSpPr>
            <a:spLocks noGrp="1"/>
          </p:cNvSpPr>
          <p:nvPr>
            <p:ph type="subTitle" idx="1"/>
          </p:nvPr>
        </p:nvSpPr>
        <p:spPr>
          <a:xfrm>
            <a:off x="1238250" y="3602038"/>
            <a:ext cx="7429500" cy="1655762"/>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212C031-594A-42B7-9C02-4C6549A05273}" type="datetimeFigureOut">
              <a:rPr lang="en-GB" smtClean="0"/>
              <a:t>04/05/2023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B39AEE-B1C3-4DD9-A294-066D11BAE5F5}" type="slidenum">
              <a:rPr lang="en-GB" smtClean="0"/>
              <a:t>‹#›</a:t>
            </a:fld>
            <a:endParaRPr lang="en-GB"/>
          </a:p>
        </p:txBody>
      </p:sp>
    </p:spTree>
    <p:extLst>
      <p:ext uri="{BB962C8B-B14F-4D97-AF65-F5344CB8AC3E}">
        <p14:creationId xmlns:p14="http://schemas.microsoft.com/office/powerpoint/2010/main" val="24016763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12C031-594A-42B7-9C02-4C6549A05273}" type="datetimeFigureOut">
              <a:rPr lang="en-GB" smtClean="0"/>
              <a:t>04/05/2023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4B39AEE-B1C3-4DD9-A294-066D11BAE5F5}" type="slidenum">
              <a:rPr lang="en-GB" smtClean="0"/>
              <a:t>‹#›</a:t>
            </a:fld>
            <a:endParaRPr lang="en-GB"/>
          </a:p>
        </p:txBody>
      </p:sp>
    </p:spTree>
    <p:extLst>
      <p:ext uri="{BB962C8B-B14F-4D97-AF65-F5344CB8AC3E}">
        <p14:creationId xmlns:p14="http://schemas.microsoft.com/office/powerpoint/2010/main" val="10940449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GENERIC TITL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62467BD1-55DD-8B4B-A9A0-90A1069DD560}"/>
              </a:ext>
            </a:extLst>
          </p:cNvPr>
          <p:cNvPicPr>
            <a:picLocks noChangeAspect="1"/>
          </p:cNvPicPr>
          <p:nvPr userDrawn="1"/>
        </p:nvPicPr>
        <p:blipFill>
          <a:blip r:embed="rId2"/>
          <a:stretch>
            <a:fillRect/>
          </a:stretch>
        </p:blipFill>
        <p:spPr>
          <a:xfrm>
            <a:off x="2273180" y="3873717"/>
            <a:ext cx="5544756" cy="2275025"/>
          </a:xfrm>
          <a:prstGeom prst="rect">
            <a:avLst/>
          </a:prstGeom>
        </p:spPr>
      </p:pic>
      <p:pic>
        <p:nvPicPr>
          <p:cNvPr id="5" name="Picture 4" descr="A close up of a logo&#10;&#10;Description automatically generated">
            <a:extLst>
              <a:ext uri="{FF2B5EF4-FFF2-40B4-BE49-F238E27FC236}">
                <a16:creationId xmlns:a16="http://schemas.microsoft.com/office/drawing/2014/main" id="{C28184D4-D6A3-7748-9B8F-34F5A4D6D5BA}"/>
              </a:ext>
            </a:extLst>
          </p:cNvPr>
          <p:cNvPicPr>
            <a:picLocks noChangeAspect="1"/>
          </p:cNvPicPr>
          <p:nvPr userDrawn="1"/>
        </p:nvPicPr>
        <p:blipFill>
          <a:blip r:embed="rId3"/>
          <a:stretch>
            <a:fillRect/>
          </a:stretch>
        </p:blipFill>
        <p:spPr>
          <a:xfrm>
            <a:off x="3374009" y="456133"/>
            <a:ext cx="3343098" cy="3210192"/>
          </a:xfrm>
          <a:prstGeom prst="rect">
            <a:avLst/>
          </a:prstGeom>
        </p:spPr>
      </p:pic>
    </p:spTree>
    <p:extLst>
      <p:ext uri="{BB962C8B-B14F-4D97-AF65-F5344CB8AC3E}">
        <p14:creationId xmlns:p14="http://schemas.microsoft.com/office/powerpoint/2010/main" val="758182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x content">
    <p:spTree>
      <p:nvGrpSpPr>
        <p:cNvPr id="1" name=""/>
        <p:cNvGrpSpPr/>
        <p:nvPr/>
      </p:nvGrpSpPr>
      <p:grpSpPr>
        <a:xfrm>
          <a:off x="0" y="0"/>
          <a:ext cx="0" cy="0"/>
          <a:chOff x="0" y="0"/>
          <a:chExt cx="0" cy="0"/>
        </a:xfrm>
      </p:grpSpPr>
      <p:sp>
        <p:nvSpPr>
          <p:cNvPr id="2" name="Title 1"/>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199026446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9" name="Content Placeholder 8"/>
          <p:cNvSpPr>
            <a:spLocks noGrp="1"/>
          </p:cNvSpPr>
          <p:nvPr>
            <p:ph sz="quarter" idx="18" hasCustomPrompt="1"/>
          </p:nvPr>
        </p:nvSpPr>
        <p:spPr>
          <a:xfrm>
            <a:off x="409500" y="1044000"/>
            <a:ext cx="9087000" cy="4752000"/>
          </a:xfrm>
        </p:spPr>
        <p:txBody>
          <a:bodyPr>
            <a:normAutofit/>
          </a:bodyPr>
          <a:lstStyle>
            <a:lvl1pPr marL="361816" indent="-342900">
              <a:spcAft>
                <a:spcPts val="1200"/>
              </a:spcAft>
              <a:buFont typeface="+mj-lt"/>
              <a:buAutoNum type="arabicPeriod"/>
              <a:tabLst>
                <a:tab pos="6365875" algn="dec"/>
              </a:tabLst>
              <a:defRPr baseline="0"/>
            </a:lvl1pPr>
            <a:lvl2pPr marL="215413" indent="0">
              <a:buFont typeface="+mj-lt"/>
              <a:buNone/>
              <a:defRPr/>
            </a:lvl2pPr>
            <a:lvl3pPr marL="408022" indent="0">
              <a:buFont typeface="+mj-lt"/>
              <a:buNone/>
              <a:defRPr/>
            </a:lvl3pPr>
            <a:lvl4pPr marL="602352" indent="0">
              <a:buFont typeface="+mj-lt"/>
              <a:buNone/>
              <a:defRPr/>
            </a:lvl4pPr>
            <a:lvl5pPr marL="799470" indent="0">
              <a:buFont typeface="+mj-lt"/>
              <a:buNone/>
              <a:defRPr/>
            </a:lvl5pPr>
          </a:lstStyle>
          <a:p>
            <a:pPr lvl="0"/>
            <a:r>
              <a:rPr lang="en-US"/>
              <a:t>Click to edit Master text styles	</a:t>
            </a:r>
          </a:p>
          <a:p>
            <a:pPr lvl="0"/>
            <a:r>
              <a:rPr lang="en-US"/>
              <a:t> </a:t>
            </a:r>
          </a:p>
          <a:p>
            <a:pPr lvl="0"/>
            <a:endParaRPr lang="en-US"/>
          </a:p>
        </p:txBody>
      </p:sp>
      <p:sp>
        <p:nvSpPr>
          <p:cNvPr id="4" name="Title 1">
            <a:extLst>
              <a:ext uri="{FF2B5EF4-FFF2-40B4-BE49-F238E27FC236}">
                <a16:creationId xmlns:a16="http://schemas.microsoft.com/office/drawing/2014/main" id="{A89CD184-E049-E141-95B8-47025E4DF2C4}"/>
              </a:ext>
            </a:extLst>
          </p:cNvPr>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338941965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extLst>
    <p:ext uri="{DCECCB84-F9BA-43D5-87BE-67443E8EF086}">
      <p15:sldGuideLst xmlns:p15="http://schemas.microsoft.com/office/powerpoint/2012/main">
        <p15:guide id="1" pos="3120" userDrawn="1">
          <p15:clr>
            <a:srgbClr val="FBAE40"/>
          </p15:clr>
        </p15:guide>
        <p15:guide id="2" pos="4277"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tx1"/>
        </a:solidFill>
        <a:effectLst/>
      </p:bgPr>
    </p:bg>
    <p:spTree>
      <p:nvGrpSpPr>
        <p:cNvPr id="1" name=""/>
        <p:cNvGrpSpPr/>
        <p:nvPr/>
      </p:nvGrpSpPr>
      <p:grpSpPr>
        <a:xfrm>
          <a:off x="0" y="0"/>
          <a:ext cx="0" cy="0"/>
          <a:chOff x="0" y="0"/>
          <a:chExt cx="0" cy="0"/>
        </a:xfrm>
      </p:grpSpPr>
      <p:sp>
        <p:nvSpPr>
          <p:cNvPr id="9" name="Content Placeholder 8"/>
          <p:cNvSpPr>
            <a:spLocks noGrp="1"/>
          </p:cNvSpPr>
          <p:nvPr>
            <p:ph sz="quarter" idx="18"/>
          </p:nvPr>
        </p:nvSpPr>
        <p:spPr>
          <a:xfrm>
            <a:off x="409500" y="1044000"/>
            <a:ext cx="9087000" cy="4752000"/>
          </a:xfrm>
        </p:spPr>
        <p:txBody>
          <a:bodyPr>
            <a:normAutofit/>
          </a:bodyPr>
          <a:lstStyle>
            <a:lvl1pPr>
              <a:spcAft>
                <a:spcPts val="1200"/>
              </a:spcAft>
              <a:buClr>
                <a:schemeClr val="bg1"/>
              </a:buClr>
              <a:defRPr baseline="0">
                <a:solidFill>
                  <a:schemeClr val="bg1"/>
                </a:solidFill>
              </a:defRPr>
            </a:lvl1pPr>
            <a:lvl2pPr>
              <a:spcAft>
                <a:spcPts val="1200"/>
              </a:spcAft>
              <a:buClr>
                <a:schemeClr val="bg1"/>
              </a:buClr>
              <a:defRPr>
                <a:solidFill>
                  <a:schemeClr val="bg1"/>
                </a:solidFill>
              </a:defRPr>
            </a:lvl2pPr>
            <a:lvl3pPr>
              <a:spcAft>
                <a:spcPts val="1200"/>
              </a:spcAft>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6" name="Title 1">
            <a:extLst>
              <a:ext uri="{FF2B5EF4-FFF2-40B4-BE49-F238E27FC236}">
                <a16:creationId xmlns:a16="http://schemas.microsoft.com/office/drawing/2014/main" id="{58A214D7-5DF5-1E4B-81D4-7A2527F5E6E9}"/>
              </a:ext>
            </a:extLst>
          </p:cNvPr>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148204260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LACK">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35195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WHIT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36827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half image RIGHT">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409503" y="1044000"/>
            <a:ext cx="4337315" cy="4752000"/>
          </a:xfrm>
        </p:spPr>
        <p:txBody>
          <a:bodyPr/>
          <a:lstStyle>
            <a:lvl1pPr>
              <a:defRPr sz="16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6" name="Picture Placeholder 5"/>
          <p:cNvSpPr>
            <a:spLocks noGrp="1"/>
          </p:cNvSpPr>
          <p:nvPr>
            <p:ph type="pic" sz="quarter" idx="17"/>
          </p:nvPr>
        </p:nvSpPr>
        <p:spPr>
          <a:xfrm>
            <a:off x="4953000" y="1044000"/>
            <a:ext cx="4543497" cy="4752000"/>
          </a:xfrm>
          <a:solidFill>
            <a:schemeClr val="bg2"/>
          </a:solidFill>
        </p:spPr>
        <p:txBody>
          <a:bodyPr/>
          <a:lstStyle>
            <a:lvl1pPr marL="0" indent="0">
              <a:buNone/>
              <a:defRPr/>
            </a:lvl1pPr>
          </a:lstStyle>
          <a:p>
            <a:endParaRPr lang="en-GB"/>
          </a:p>
        </p:txBody>
      </p:sp>
      <p:sp>
        <p:nvSpPr>
          <p:cNvPr id="7" name="Title 6"/>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20551906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third image RIGHT">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409499" y="1044000"/>
            <a:ext cx="6006000" cy="4752000"/>
          </a:xfrm>
        </p:spPr>
        <p:txBody>
          <a:bodyPr/>
          <a:lstStyle>
            <a:lvl1pPr>
              <a:defRPr sz="16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6" name="Picture Placeholder 5"/>
          <p:cNvSpPr>
            <a:spLocks noGrp="1"/>
          </p:cNvSpPr>
          <p:nvPr>
            <p:ph type="pic" sz="quarter" idx="17"/>
          </p:nvPr>
        </p:nvSpPr>
        <p:spPr>
          <a:xfrm>
            <a:off x="6620510" y="1044000"/>
            <a:ext cx="2875990" cy="4752000"/>
          </a:xfrm>
          <a:solidFill>
            <a:schemeClr val="bg2"/>
          </a:solidFill>
        </p:spPr>
        <p:txBody>
          <a:bodyPr/>
          <a:lstStyle>
            <a:lvl1pPr marL="0" indent="0">
              <a:buNone/>
              <a:defRPr/>
            </a:lvl1pPr>
          </a:lstStyle>
          <a:p>
            <a:endParaRPr lang="en-GB"/>
          </a:p>
        </p:txBody>
      </p:sp>
      <p:sp>
        <p:nvSpPr>
          <p:cNvPr id="7" name="Title 6"/>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325550201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half image LEFT">
    <p:spTree>
      <p:nvGrpSpPr>
        <p:cNvPr id="1" name=""/>
        <p:cNvGrpSpPr/>
        <p:nvPr/>
      </p:nvGrpSpPr>
      <p:grpSpPr>
        <a:xfrm>
          <a:off x="0" y="0"/>
          <a:ext cx="0" cy="0"/>
          <a:chOff x="0" y="0"/>
          <a:chExt cx="0" cy="0"/>
        </a:xfrm>
      </p:grpSpPr>
      <p:sp>
        <p:nvSpPr>
          <p:cNvPr id="6" name="Picture Placeholder 5"/>
          <p:cNvSpPr>
            <a:spLocks noGrp="1"/>
          </p:cNvSpPr>
          <p:nvPr>
            <p:ph type="pic" sz="quarter" idx="17"/>
          </p:nvPr>
        </p:nvSpPr>
        <p:spPr>
          <a:xfrm>
            <a:off x="409496" y="1044000"/>
            <a:ext cx="4543503" cy="4752000"/>
          </a:xfrm>
          <a:solidFill>
            <a:schemeClr val="bg2"/>
          </a:solidFill>
        </p:spPr>
        <p:txBody>
          <a:bodyPr/>
          <a:lstStyle>
            <a:lvl1pPr marL="0" indent="0">
              <a:buNone/>
              <a:defRPr/>
            </a:lvl1pPr>
          </a:lstStyle>
          <a:p>
            <a:endParaRPr lang="en-GB"/>
          </a:p>
        </p:txBody>
      </p:sp>
      <p:sp>
        <p:nvSpPr>
          <p:cNvPr id="5" name="Text Placeholder 4"/>
          <p:cNvSpPr>
            <a:spLocks noGrp="1"/>
          </p:cNvSpPr>
          <p:nvPr>
            <p:ph type="body" sz="quarter" idx="16"/>
          </p:nvPr>
        </p:nvSpPr>
        <p:spPr>
          <a:xfrm>
            <a:off x="5156950" y="1044000"/>
            <a:ext cx="4339553" cy="4752000"/>
          </a:xfrm>
        </p:spPr>
        <p:txBody>
          <a:bodyPr/>
          <a:lstStyle>
            <a:lvl1pPr>
              <a:defRPr sz="16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7" name="Title 6"/>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397313389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third image LEFT">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3451500" y="1044000"/>
            <a:ext cx="6045000" cy="4752000"/>
          </a:xfrm>
        </p:spPr>
        <p:txBody>
          <a:bodyPr/>
          <a:lstStyle>
            <a:lvl1pPr>
              <a:defRPr sz="16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6" name="Picture Placeholder 5"/>
          <p:cNvSpPr>
            <a:spLocks noGrp="1"/>
          </p:cNvSpPr>
          <p:nvPr>
            <p:ph type="pic" sz="quarter" idx="17"/>
          </p:nvPr>
        </p:nvSpPr>
        <p:spPr>
          <a:xfrm>
            <a:off x="409500" y="1044000"/>
            <a:ext cx="2875990" cy="4752000"/>
          </a:xfrm>
          <a:solidFill>
            <a:schemeClr val="bg2"/>
          </a:solidFill>
        </p:spPr>
        <p:txBody>
          <a:bodyPr/>
          <a:lstStyle>
            <a:lvl1pPr marL="0" indent="0">
              <a:buNone/>
              <a:defRPr/>
            </a:lvl1pPr>
          </a:lstStyle>
          <a:p>
            <a:endParaRPr lang="en-GB"/>
          </a:p>
        </p:txBody>
      </p:sp>
      <p:sp>
        <p:nvSpPr>
          <p:cNvPr id="7" name="Title 6"/>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195741879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6.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9.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pn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image" Target="../media/image1.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2.pn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5.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50.xml"/><Relationship Id="rId7" Type="http://schemas.openxmlformats.org/officeDocument/2006/relationships/image" Target="../media/image1.png"/><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theme" Target="../theme/theme6.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48EBB3-6E6D-2845-A24D-F395330B21DE}"/>
              </a:ext>
            </a:extLst>
          </p:cNvPr>
          <p:cNvSpPr/>
          <p:nvPr userDrawn="1"/>
        </p:nvSpPr>
        <p:spPr bwMode="auto">
          <a:xfrm>
            <a:off x="0" y="0"/>
            <a:ext cx="9906000" cy="944880"/>
          </a:xfrm>
          <a:prstGeom prst="rect">
            <a:avLst/>
          </a:prstGeom>
          <a:solidFill>
            <a:schemeClr val="accent2"/>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85000"/>
              </a:lnSpc>
              <a:spcBef>
                <a:spcPct val="0"/>
              </a:spcBef>
              <a:spcAft>
                <a:spcPts val="1200"/>
              </a:spcAft>
              <a:buClrTx/>
              <a:buSzTx/>
              <a:buFontTx/>
              <a:buNone/>
              <a:tabLst/>
            </a:pPr>
            <a:endParaRPr kumimoji="0" lang="en-GB" sz="2000" b="0" i="0" u="none" strike="noStrike" cap="none" normalizeH="0" baseline="0">
              <a:ln>
                <a:noFill/>
              </a:ln>
              <a:solidFill>
                <a:srgbClr val="5F5F5F"/>
              </a:solidFill>
              <a:effectLst/>
              <a:latin typeface="+mn-lt"/>
            </a:endParaRPr>
          </a:p>
        </p:txBody>
      </p:sp>
      <p:sp>
        <p:nvSpPr>
          <p:cNvPr id="1046" name="Rectangle 22"/>
          <p:cNvSpPr>
            <a:spLocks noChangeArrowheads="1"/>
          </p:cNvSpPr>
          <p:nvPr/>
        </p:nvSpPr>
        <p:spPr bwMode="auto">
          <a:xfrm>
            <a:off x="0" y="3"/>
            <a:ext cx="9906000" cy="876300"/>
          </a:xfrm>
          <a:prstGeom prst="rect">
            <a:avLst/>
          </a:prstGeom>
          <a:noFill/>
          <a:ln w="12700">
            <a:noFill/>
            <a:miter lim="800000"/>
            <a:headEnd/>
            <a:tailEnd/>
          </a:ln>
          <a:effectLst/>
        </p:spPr>
        <p:txBody>
          <a:bodyPr wrap="none" anchor="t"/>
          <a:lstStyle/>
          <a:p>
            <a:pPr defTabSz="742923" eaLnBrk="0" fontAlgn="base" hangingPunct="0">
              <a:spcBef>
                <a:spcPct val="0"/>
              </a:spcBef>
              <a:spcAft>
                <a:spcPct val="0"/>
              </a:spcAft>
            </a:pPr>
            <a:endParaRPr lang="en-GB" sz="1300">
              <a:solidFill>
                <a:srgbClr val="5F5F5F"/>
              </a:solidFill>
              <a:cs typeface="Tahoma" panose="020B0604030504040204" pitchFamily="34" charset="0"/>
            </a:endParaRPr>
          </a:p>
        </p:txBody>
      </p:sp>
      <p:sp>
        <p:nvSpPr>
          <p:cNvPr id="1042" name="Rectangle 18"/>
          <p:cNvSpPr>
            <a:spLocks noGrp="1" noChangeArrowheads="1"/>
          </p:cNvSpPr>
          <p:nvPr>
            <p:ph type="title"/>
          </p:nvPr>
        </p:nvSpPr>
        <p:spPr bwMode="auto">
          <a:xfrm>
            <a:off x="409500" y="112440"/>
            <a:ext cx="9080575" cy="720000"/>
          </a:xfrm>
          <a:prstGeom prst="rect">
            <a:avLst/>
          </a:prstGeom>
          <a:noFill/>
          <a:ln w="12700">
            <a:noFill/>
            <a:miter lim="800000"/>
            <a:headEnd/>
            <a:tailEnd/>
          </a:ln>
          <a:effectLst/>
        </p:spPr>
        <p:txBody>
          <a:bodyPr vert="horz" wrap="square" lIns="0" tIns="0" rIns="0" bIns="0" numCol="1" anchor="ctr" anchorCtr="0" compatLnSpc="1">
            <a:prstTxWarp prst="textNoShape">
              <a:avLst/>
            </a:prstTxWarp>
          </a:bodyPr>
          <a:lstStyle/>
          <a:p>
            <a:pPr lvl="0"/>
            <a:endParaRPr lang="en-GB" noProof="0"/>
          </a:p>
        </p:txBody>
      </p:sp>
      <p:sp>
        <p:nvSpPr>
          <p:cNvPr id="1043" name="Rectangle 19"/>
          <p:cNvSpPr>
            <a:spLocks noGrp="1" noChangeArrowheads="1"/>
          </p:cNvSpPr>
          <p:nvPr>
            <p:ph type="body" idx="1"/>
          </p:nvPr>
        </p:nvSpPr>
        <p:spPr bwMode="auto">
          <a:xfrm>
            <a:off x="415924" y="1044000"/>
            <a:ext cx="9074151" cy="4752000"/>
          </a:xfrm>
          <a:prstGeom prst="rect">
            <a:avLst/>
          </a:prstGeom>
          <a:noFill/>
          <a:ln w="12700">
            <a:noFill/>
            <a:miter lim="800000"/>
            <a:headEnd/>
            <a:tailEnd/>
          </a:ln>
          <a:effectLst/>
        </p:spPr>
        <p:txBody>
          <a:bodyPr vert="horz" wrap="square" lIns="0" tIns="0" rIns="0" bIns="0" numCol="1" anchor="t" anchorCtr="0" compatLnSpc="1">
            <a:prstTxWarp prst="textNoShape">
              <a:avLst/>
            </a:prstTxWarp>
            <a:normAutofit/>
          </a:bodyPr>
          <a:lstStyle/>
          <a:p>
            <a:pPr lvl="0"/>
            <a:r>
              <a:rPr lang="en-GB" noProof="0"/>
              <a:t>Click</a:t>
            </a:r>
            <a:r>
              <a:rPr lang="en-US"/>
              <a:t> to edit Master text styles</a:t>
            </a:r>
          </a:p>
          <a:p>
            <a:pPr lvl="1"/>
            <a:r>
              <a:rPr lang="en-US"/>
              <a:t>Second level</a:t>
            </a:r>
          </a:p>
          <a:p>
            <a:pPr lvl="2"/>
            <a:r>
              <a:rPr lang="en-US"/>
              <a:t>Third level</a:t>
            </a:r>
          </a:p>
        </p:txBody>
      </p:sp>
      <p:pic>
        <p:nvPicPr>
          <p:cNvPr id="3" name="Picture 2" descr="A close up of a logo&#10;&#10;Description automatically generated">
            <a:extLst>
              <a:ext uri="{FF2B5EF4-FFF2-40B4-BE49-F238E27FC236}">
                <a16:creationId xmlns:a16="http://schemas.microsoft.com/office/drawing/2014/main" id="{EE1ACD11-E106-A041-9A67-00DAD5521157}"/>
              </a:ext>
            </a:extLst>
          </p:cNvPr>
          <p:cNvPicPr>
            <a:picLocks noChangeAspect="1"/>
          </p:cNvPicPr>
          <p:nvPr userDrawn="1"/>
        </p:nvPicPr>
        <p:blipFill>
          <a:blip r:embed="rId11"/>
          <a:stretch>
            <a:fillRect/>
          </a:stretch>
        </p:blipFill>
        <p:spPr>
          <a:xfrm>
            <a:off x="7603111" y="5905091"/>
            <a:ext cx="1893390" cy="776862"/>
          </a:xfrm>
          <a:prstGeom prst="rect">
            <a:avLst/>
          </a:prstGeom>
        </p:spPr>
      </p:pic>
      <p:pic>
        <p:nvPicPr>
          <p:cNvPr id="9" name="Picture 8" descr="A picture containing chain&#10;&#10;Description automatically generated">
            <a:extLst>
              <a:ext uri="{FF2B5EF4-FFF2-40B4-BE49-F238E27FC236}">
                <a16:creationId xmlns:a16="http://schemas.microsoft.com/office/drawing/2014/main" id="{E2AEF81A-9F5D-A64F-A0BA-96EA4EF365E0}"/>
              </a:ext>
            </a:extLst>
          </p:cNvPr>
          <p:cNvPicPr>
            <a:picLocks noChangeAspect="1"/>
          </p:cNvPicPr>
          <p:nvPr userDrawn="1"/>
        </p:nvPicPr>
        <p:blipFill rotWithShape="1">
          <a:blip r:embed="rId12"/>
          <a:srcRect l="17465" t="17508" r="16968" b="19124"/>
          <a:stretch/>
        </p:blipFill>
        <p:spPr>
          <a:xfrm>
            <a:off x="409499" y="5790883"/>
            <a:ext cx="921658" cy="890754"/>
          </a:xfrm>
          <a:prstGeom prst="rect">
            <a:avLst/>
          </a:prstGeom>
        </p:spPr>
      </p:pic>
    </p:spTree>
    <p:extLst>
      <p:ext uri="{BB962C8B-B14F-4D97-AF65-F5344CB8AC3E}">
        <p14:creationId xmlns:p14="http://schemas.microsoft.com/office/powerpoint/2010/main" val="2171877818"/>
      </p:ext>
    </p:extLst>
  </p:cSld>
  <p:clrMap bg1="dk2" tx1="lt1" bg2="dk1" tx2="lt2" accent1="accent1" accent2="accent2" accent3="accent3" accent4="accent4" accent5="accent5" accent6="accent6" hlink="hlink" folHlink="folHlink"/>
  <p:sldLayoutIdLst>
    <p:sldLayoutId id="2147483933" r:id="rId1"/>
    <p:sldLayoutId id="2147483925" r:id="rId2"/>
    <p:sldLayoutId id="2147483908" r:id="rId3"/>
    <p:sldLayoutId id="2147483909" r:id="rId4"/>
    <p:sldLayoutId id="2147483930" r:id="rId5"/>
    <p:sldLayoutId id="2147484021" r:id="rId6"/>
    <p:sldLayoutId id="2147484022" r:id="rId7"/>
    <p:sldLayoutId id="2147484023" r:id="rId8"/>
    <p:sldLayoutId id="2147484024" r:id="rId9"/>
  </p:sldLayoutIdLst>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hf hdr="0" dt="0"/>
  <p:txStyles>
    <p:titleStyle>
      <a:lvl1pPr algn="l" rtl="0" eaLnBrk="1" fontAlgn="base" hangingPunct="1">
        <a:spcBef>
          <a:spcPct val="0"/>
        </a:spcBef>
        <a:spcAft>
          <a:spcPct val="0"/>
        </a:spcAft>
        <a:defRPr sz="2400" b="1" i="0" cap="none" baseline="0">
          <a:solidFill>
            <a:schemeClr val="tx1"/>
          </a:solidFill>
          <a:latin typeface="+mj-lt"/>
          <a:ea typeface="+mj-ea"/>
          <a:cs typeface="Tahoma" panose="020B0604030504040204" pitchFamily="34" charset="0"/>
        </a:defRPr>
      </a:lvl1pPr>
      <a:lvl2pPr algn="l" rtl="0" eaLnBrk="1" fontAlgn="base" hangingPunct="1">
        <a:spcBef>
          <a:spcPct val="0"/>
        </a:spcBef>
        <a:spcAft>
          <a:spcPct val="0"/>
        </a:spcAft>
        <a:defRPr sz="2600">
          <a:solidFill>
            <a:srgbClr val="5F5F5F"/>
          </a:solidFill>
          <a:latin typeface="Univers" pitchFamily="34" charset="0"/>
        </a:defRPr>
      </a:lvl2pPr>
      <a:lvl3pPr algn="l" rtl="0" eaLnBrk="1" fontAlgn="base" hangingPunct="1">
        <a:spcBef>
          <a:spcPct val="0"/>
        </a:spcBef>
        <a:spcAft>
          <a:spcPct val="0"/>
        </a:spcAft>
        <a:defRPr sz="2600">
          <a:solidFill>
            <a:srgbClr val="5F5F5F"/>
          </a:solidFill>
          <a:latin typeface="Univers" pitchFamily="34" charset="0"/>
        </a:defRPr>
      </a:lvl3pPr>
      <a:lvl4pPr algn="l" rtl="0" eaLnBrk="1" fontAlgn="base" hangingPunct="1">
        <a:spcBef>
          <a:spcPct val="0"/>
        </a:spcBef>
        <a:spcAft>
          <a:spcPct val="0"/>
        </a:spcAft>
        <a:defRPr sz="2600">
          <a:solidFill>
            <a:srgbClr val="5F5F5F"/>
          </a:solidFill>
          <a:latin typeface="Univers" pitchFamily="34" charset="0"/>
        </a:defRPr>
      </a:lvl4pPr>
      <a:lvl5pPr algn="l" rtl="0" eaLnBrk="1" fontAlgn="base" hangingPunct="1">
        <a:spcBef>
          <a:spcPct val="0"/>
        </a:spcBef>
        <a:spcAft>
          <a:spcPct val="0"/>
        </a:spcAft>
        <a:defRPr sz="2600">
          <a:solidFill>
            <a:srgbClr val="5F5F5F"/>
          </a:solidFill>
          <a:latin typeface="Univers" pitchFamily="34" charset="0"/>
        </a:defRPr>
      </a:lvl5pPr>
      <a:lvl6pPr marL="371461" algn="l" rtl="0" eaLnBrk="1" fontAlgn="base" hangingPunct="1">
        <a:spcBef>
          <a:spcPct val="0"/>
        </a:spcBef>
        <a:spcAft>
          <a:spcPct val="0"/>
        </a:spcAft>
        <a:defRPr sz="2600">
          <a:solidFill>
            <a:srgbClr val="5F5F5F"/>
          </a:solidFill>
          <a:latin typeface="Univers" pitchFamily="34" charset="0"/>
        </a:defRPr>
      </a:lvl6pPr>
      <a:lvl7pPr marL="742923" algn="l" rtl="0" eaLnBrk="1" fontAlgn="base" hangingPunct="1">
        <a:spcBef>
          <a:spcPct val="0"/>
        </a:spcBef>
        <a:spcAft>
          <a:spcPct val="0"/>
        </a:spcAft>
        <a:defRPr sz="2600">
          <a:solidFill>
            <a:srgbClr val="5F5F5F"/>
          </a:solidFill>
          <a:latin typeface="Univers" pitchFamily="34" charset="0"/>
        </a:defRPr>
      </a:lvl7pPr>
      <a:lvl8pPr marL="1114384" algn="l" rtl="0" eaLnBrk="1" fontAlgn="base" hangingPunct="1">
        <a:spcBef>
          <a:spcPct val="0"/>
        </a:spcBef>
        <a:spcAft>
          <a:spcPct val="0"/>
        </a:spcAft>
        <a:defRPr sz="2600">
          <a:solidFill>
            <a:srgbClr val="5F5F5F"/>
          </a:solidFill>
          <a:latin typeface="Univers" pitchFamily="34" charset="0"/>
        </a:defRPr>
      </a:lvl8pPr>
      <a:lvl9pPr marL="1485846" algn="l" rtl="0" eaLnBrk="1" fontAlgn="base" hangingPunct="1">
        <a:spcBef>
          <a:spcPct val="0"/>
        </a:spcBef>
        <a:spcAft>
          <a:spcPct val="0"/>
        </a:spcAft>
        <a:defRPr sz="2600">
          <a:solidFill>
            <a:srgbClr val="5F5F5F"/>
          </a:solidFill>
          <a:latin typeface="Univers" pitchFamily="34" charset="0"/>
        </a:defRPr>
      </a:lvl9pPr>
    </p:titleStyle>
    <p:bodyStyle>
      <a:lvl1pPr marL="290634" indent="-271718" algn="l" rtl="0" eaLnBrk="1" fontAlgn="base" hangingPunct="1">
        <a:lnSpc>
          <a:spcPct val="100000"/>
        </a:lnSpc>
        <a:spcBef>
          <a:spcPts val="0"/>
        </a:spcBef>
        <a:spcAft>
          <a:spcPts val="650"/>
        </a:spcAft>
        <a:buClr>
          <a:schemeClr val="accent2"/>
        </a:buClr>
        <a:buFont typeface="Arial" panose="020B0604020202020204" pitchFamily="34" charset="0"/>
        <a:buChar char="•"/>
        <a:defRPr sz="1800" b="0" i="0">
          <a:solidFill>
            <a:schemeClr val="bg1"/>
          </a:solidFill>
          <a:latin typeface="+mn-lt"/>
          <a:ea typeface="+mn-ea"/>
          <a:cs typeface="Tahoma" panose="020B0604030504040204" pitchFamily="34" charset="0"/>
        </a:defRPr>
      </a:lvl1pPr>
      <a:lvl2pPr marL="488404" indent="-272991" algn="l" rtl="0" eaLnBrk="1" fontAlgn="base" hangingPunct="1">
        <a:lnSpc>
          <a:spcPct val="100000"/>
        </a:lnSpc>
        <a:spcBef>
          <a:spcPts val="0"/>
        </a:spcBef>
        <a:spcAft>
          <a:spcPts val="650"/>
        </a:spcAft>
        <a:buClr>
          <a:schemeClr val="accent2"/>
        </a:buClr>
        <a:buFont typeface="Arial" panose="020B0604020202020204" pitchFamily="34" charset="0"/>
        <a:buChar char="•"/>
        <a:defRPr sz="1600" b="0" i="0">
          <a:solidFill>
            <a:schemeClr val="bg1"/>
          </a:solidFill>
          <a:latin typeface="+mn-lt"/>
          <a:cs typeface="Tahoma" panose="020B0604030504040204" pitchFamily="34" charset="0"/>
        </a:defRPr>
      </a:lvl2pPr>
      <a:lvl3pPr marL="681013" indent="-272991" algn="l" rtl="0" eaLnBrk="1" fontAlgn="base" hangingPunct="1">
        <a:lnSpc>
          <a:spcPct val="100000"/>
        </a:lnSpc>
        <a:spcBef>
          <a:spcPts val="0"/>
        </a:spcBef>
        <a:spcAft>
          <a:spcPts val="650"/>
        </a:spcAft>
        <a:buClr>
          <a:schemeClr val="accent2"/>
        </a:buClr>
        <a:buSzPct val="100000"/>
        <a:buFont typeface="Arial" panose="020B0604020202020204" pitchFamily="34" charset="0"/>
        <a:buChar char="•"/>
        <a:defRPr sz="1400" b="0" i="0">
          <a:solidFill>
            <a:schemeClr val="bg1"/>
          </a:solidFill>
          <a:latin typeface="+mn-lt"/>
          <a:cs typeface="Tahoma" panose="020B0604030504040204" pitchFamily="34" charset="0"/>
        </a:defRPr>
      </a:lvl3pPr>
      <a:lvl4pPr marL="875343" indent="-272991" algn="l" rtl="0" eaLnBrk="1" fontAlgn="base" hangingPunct="1">
        <a:lnSpc>
          <a:spcPct val="100000"/>
        </a:lnSpc>
        <a:spcBef>
          <a:spcPts val="0"/>
        </a:spcBef>
        <a:spcAft>
          <a:spcPts val="650"/>
        </a:spcAft>
        <a:buClr>
          <a:schemeClr val="accent3"/>
        </a:buClr>
        <a:buSzPct val="100000"/>
        <a:buFont typeface="Arial" panose="020B0604020202020204" pitchFamily="34" charset="0"/>
        <a:buChar char="•"/>
        <a:tabLst/>
        <a:defRPr sz="1400" b="0" i="0">
          <a:solidFill>
            <a:schemeClr val="bg1"/>
          </a:solidFill>
          <a:latin typeface="+mn-lt"/>
          <a:cs typeface="Tahoma" panose="020B0604030504040204" pitchFamily="34" charset="0"/>
        </a:defRPr>
      </a:lvl4pPr>
      <a:lvl5pPr marL="1072461" indent="-272991" algn="l" rtl="0" eaLnBrk="1" fontAlgn="base" hangingPunct="1">
        <a:lnSpc>
          <a:spcPct val="100000"/>
        </a:lnSpc>
        <a:spcBef>
          <a:spcPts val="0"/>
        </a:spcBef>
        <a:spcAft>
          <a:spcPts val="650"/>
        </a:spcAft>
        <a:buClr>
          <a:schemeClr val="accent3"/>
        </a:buClr>
        <a:buSzPct val="100000"/>
        <a:buFont typeface="Arial" panose="020B0604020202020204" pitchFamily="34" charset="0"/>
        <a:buChar char="•"/>
        <a:defRPr sz="1400" b="0" i="0">
          <a:solidFill>
            <a:schemeClr val="bg1"/>
          </a:solidFill>
          <a:latin typeface="+mn-lt"/>
          <a:cs typeface="Tahoma" panose="020B0604030504040204" pitchFamily="34" charset="0"/>
        </a:defRPr>
      </a:lvl5pPr>
      <a:lvl6pPr marL="2043038" indent="-185731" algn="l" rtl="0" eaLnBrk="1" fontAlgn="base" hangingPunct="1">
        <a:spcBef>
          <a:spcPct val="20000"/>
        </a:spcBef>
        <a:spcAft>
          <a:spcPct val="0"/>
        </a:spcAft>
        <a:buClr>
          <a:srgbClr val="A4A2D6"/>
        </a:buClr>
        <a:buSzPct val="80000"/>
        <a:buChar char="•"/>
        <a:defRPr sz="1300">
          <a:solidFill>
            <a:srgbClr val="5F5F5F"/>
          </a:solidFill>
          <a:latin typeface="+mn-lt"/>
        </a:defRPr>
      </a:lvl6pPr>
      <a:lvl7pPr marL="2414499" indent="-185731" algn="l" rtl="0" eaLnBrk="1" fontAlgn="base" hangingPunct="1">
        <a:spcBef>
          <a:spcPct val="20000"/>
        </a:spcBef>
        <a:spcAft>
          <a:spcPct val="0"/>
        </a:spcAft>
        <a:buClr>
          <a:srgbClr val="A4A2D6"/>
        </a:buClr>
        <a:buSzPct val="80000"/>
        <a:buChar char="•"/>
        <a:defRPr sz="1300">
          <a:solidFill>
            <a:srgbClr val="5F5F5F"/>
          </a:solidFill>
          <a:latin typeface="+mn-lt"/>
        </a:defRPr>
      </a:lvl7pPr>
      <a:lvl8pPr marL="2785961" indent="-185731" algn="l" rtl="0" eaLnBrk="1" fontAlgn="base" hangingPunct="1">
        <a:spcBef>
          <a:spcPct val="20000"/>
        </a:spcBef>
        <a:spcAft>
          <a:spcPct val="0"/>
        </a:spcAft>
        <a:buClr>
          <a:srgbClr val="A4A2D6"/>
        </a:buClr>
        <a:buSzPct val="80000"/>
        <a:buChar char="•"/>
        <a:defRPr sz="1300">
          <a:solidFill>
            <a:srgbClr val="5F5F5F"/>
          </a:solidFill>
          <a:latin typeface="+mn-lt"/>
        </a:defRPr>
      </a:lvl8pPr>
      <a:lvl9pPr marL="3157422" indent="-185731" algn="l" rtl="0" eaLnBrk="1" fontAlgn="base" hangingPunct="1">
        <a:spcBef>
          <a:spcPct val="20000"/>
        </a:spcBef>
        <a:spcAft>
          <a:spcPct val="0"/>
        </a:spcAft>
        <a:buClr>
          <a:srgbClr val="A4A2D6"/>
        </a:buClr>
        <a:buSzPct val="80000"/>
        <a:buChar char="•"/>
        <a:defRPr sz="1300">
          <a:solidFill>
            <a:srgbClr val="5F5F5F"/>
          </a:solidFill>
          <a:latin typeface="+mn-lt"/>
        </a:defRPr>
      </a:lvl9pPr>
    </p:bodyStyle>
    <p:otherStyle>
      <a:defPPr>
        <a:defRPr lang="en-US"/>
      </a:defPPr>
      <a:lvl1pPr marL="0" algn="l" defTabSz="742923" rtl="0" eaLnBrk="1" latinLnBrk="0" hangingPunct="1">
        <a:defRPr sz="1462" kern="1200">
          <a:solidFill>
            <a:schemeClr val="tx1"/>
          </a:solidFill>
          <a:latin typeface="+mn-lt"/>
          <a:ea typeface="+mn-ea"/>
          <a:cs typeface="+mn-cs"/>
        </a:defRPr>
      </a:lvl1pPr>
      <a:lvl2pPr marL="371461" algn="l" defTabSz="742923" rtl="0" eaLnBrk="1" latinLnBrk="0" hangingPunct="1">
        <a:defRPr sz="1462" kern="1200">
          <a:solidFill>
            <a:schemeClr val="tx1"/>
          </a:solidFill>
          <a:latin typeface="+mn-lt"/>
          <a:ea typeface="+mn-ea"/>
          <a:cs typeface="+mn-cs"/>
        </a:defRPr>
      </a:lvl2pPr>
      <a:lvl3pPr marL="742923" algn="l" defTabSz="742923" rtl="0" eaLnBrk="1" latinLnBrk="0" hangingPunct="1">
        <a:defRPr sz="1462" kern="1200">
          <a:solidFill>
            <a:schemeClr val="tx1"/>
          </a:solidFill>
          <a:latin typeface="+mn-lt"/>
          <a:ea typeface="+mn-ea"/>
          <a:cs typeface="+mn-cs"/>
        </a:defRPr>
      </a:lvl3pPr>
      <a:lvl4pPr marL="1114384" algn="l" defTabSz="742923" rtl="0" eaLnBrk="1" latinLnBrk="0" hangingPunct="1">
        <a:defRPr sz="1462" kern="1200">
          <a:solidFill>
            <a:schemeClr val="tx1"/>
          </a:solidFill>
          <a:latin typeface="+mn-lt"/>
          <a:ea typeface="+mn-ea"/>
          <a:cs typeface="+mn-cs"/>
        </a:defRPr>
      </a:lvl4pPr>
      <a:lvl5pPr marL="1485846" algn="l" defTabSz="742923" rtl="0" eaLnBrk="1" latinLnBrk="0" hangingPunct="1">
        <a:defRPr sz="1462" kern="1200">
          <a:solidFill>
            <a:schemeClr val="tx1"/>
          </a:solidFill>
          <a:latin typeface="+mn-lt"/>
          <a:ea typeface="+mn-ea"/>
          <a:cs typeface="+mn-cs"/>
        </a:defRPr>
      </a:lvl5pPr>
      <a:lvl6pPr marL="1857307" algn="l" defTabSz="742923" rtl="0" eaLnBrk="1" latinLnBrk="0" hangingPunct="1">
        <a:defRPr sz="1462" kern="1200">
          <a:solidFill>
            <a:schemeClr val="tx1"/>
          </a:solidFill>
          <a:latin typeface="+mn-lt"/>
          <a:ea typeface="+mn-ea"/>
          <a:cs typeface="+mn-cs"/>
        </a:defRPr>
      </a:lvl6pPr>
      <a:lvl7pPr marL="2228768" algn="l" defTabSz="742923" rtl="0" eaLnBrk="1" latinLnBrk="0" hangingPunct="1">
        <a:defRPr sz="1462" kern="1200">
          <a:solidFill>
            <a:schemeClr val="tx1"/>
          </a:solidFill>
          <a:latin typeface="+mn-lt"/>
          <a:ea typeface="+mn-ea"/>
          <a:cs typeface="+mn-cs"/>
        </a:defRPr>
      </a:lvl7pPr>
      <a:lvl8pPr marL="2600230" algn="l" defTabSz="742923" rtl="0" eaLnBrk="1" latinLnBrk="0" hangingPunct="1">
        <a:defRPr sz="1462" kern="1200">
          <a:solidFill>
            <a:schemeClr val="tx1"/>
          </a:solidFill>
          <a:latin typeface="+mn-lt"/>
          <a:ea typeface="+mn-ea"/>
          <a:cs typeface="+mn-cs"/>
        </a:defRPr>
      </a:lvl8pPr>
      <a:lvl9pPr marL="2971692" algn="l" defTabSz="742923" rtl="0" eaLnBrk="1" latinLnBrk="0" hangingPunct="1">
        <a:defRPr sz="1462" kern="1200">
          <a:solidFill>
            <a:schemeClr val="tx1"/>
          </a:solidFill>
          <a:latin typeface="+mn-lt"/>
          <a:ea typeface="+mn-ea"/>
          <a:cs typeface="+mn-cs"/>
        </a:defRPr>
      </a:lvl9pPr>
    </p:otherStyle>
  </p:txStyles>
  <p:extLst>
    <p:ext uri="{27BBF7A9-308A-43DC-89C8-2F10F3537804}">
      <p15:sldGuideLst xmlns:p15="http://schemas.microsoft.com/office/powerpoint/2012/main">
        <p15:guide id="0" pos="5978" userDrawn="1">
          <p15:clr>
            <a:srgbClr val="F26B43"/>
          </p15:clr>
        </p15:guide>
        <p15:guide id="1" orient="horz" pos="3748" userDrawn="1">
          <p15:clr>
            <a:srgbClr val="F26B43"/>
          </p15:clr>
        </p15:guide>
        <p15:guide id="2" pos="3120" userDrawn="1">
          <p15:clr>
            <a:srgbClr val="F26B43"/>
          </p15:clr>
        </p15:guide>
        <p15:guide id="4" pos="8091" userDrawn="1">
          <p15:clr>
            <a:srgbClr val="F26B43"/>
          </p15:clr>
        </p15:guide>
        <p15:guide id="5" orient="horz" pos="5096" userDrawn="1">
          <p15:clr>
            <a:srgbClr val="F26B43"/>
          </p15:clr>
        </p15:guide>
        <p15:guide id="6" orient="horz" pos="595" userDrawn="1">
          <p15:clr>
            <a:srgbClr val="F26B43"/>
          </p15:clr>
        </p15:guide>
        <p15:guide id="7" orient="horz" pos="5480" userDrawn="1">
          <p15:clr>
            <a:srgbClr val="F26B43"/>
          </p15:clr>
        </p15:guide>
        <p15:guide id="10" orient="horz" pos="663" userDrawn="1">
          <p15:clr>
            <a:srgbClr val="F26B43"/>
          </p15:clr>
        </p15:guide>
        <p15:guide id="11" orient="horz" pos="2160" userDrawn="1">
          <p15:clr>
            <a:srgbClr val="F26B43"/>
          </p15:clr>
        </p15:guide>
        <p15:guide id="12" pos="26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48EBB3-6E6D-2845-A24D-F395330B21DE}"/>
              </a:ext>
            </a:extLst>
          </p:cNvPr>
          <p:cNvSpPr/>
          <p:nvPr userDrawn="1"/>
        </p:nvSpPr>
        <p:spPr bwMode="auto">
          <a:xfrm>
            <a:off x="0" y="0"/>
            <a:ext cx="9906000" cy="944880"/>
          </a:xfrm>
          <a:prstGeom prst="rect">
            <a:avLst/>
          </a:prstGeom>
          <a:solidFill>
            <a:schemeClr val="accent1"/>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85000"/>
              </a:lnSpc>
              <a:spcBef>
                <a:spcPct val="0"/>
              </a:spcBef>
              <a:spcAft>
                <a:spcPts val="1200"/>
              </a:spcAft>
              <a:buClrTx/>
              <a:buSzTx/>
              <a:buFontTx/>
              <a:buNone/>
              <a:tabLst/>
            </a:pPr>
            <a:endParaRPr kumimoji="0" lang="en-GB" sz="2000" b="0" i="0" u="none" strike="noStrike" cap="none" normalizeH="0" baseline="0">
              <a:ln>
                <a:noFill/>
              </a:ln>
              <a:solidFill>
                <a:srgbClr val="5F5F5F"/>
              </a:solidFill>
              <a:effectLst/>
              <a:latin typeface="+mn-lt"/>
            </a:endParaRPr>
          </a:p>
        </p:txBody>
      </p:sp>
      <p:sp>
        <p:nvSpPr>
          <p:cNvPr id="1046" name="Rectangle 22"/>
          <p:cNvSpPr>
            <a:spLocks noChangeArrowheads="1"/>
          </p:cNvSpPr>
          <p:nvPr/>
        </p:nvSpPr>
        <p:spPr bwMode="auto">
          <a:xfrm>
            <a:off x="0" y="3"/>
            <a:ext cx="9906000" cy="876300"/>
          </a:xfrm>
          <a:prstGeom prst="rect">
            <a:avLst/>
          </a:prstGeom>
          <a:noFill/>
          <a:ln w="12700">
            <a:noFill/>
            <a:miter lim="800000"/>
            <a:headEnd/>
            <a:tailEnd/>
          </a:ln>
          <a:effectLst/>
        </p:spPr>
        <p:txBody>
          <a:bodyPr wrap="none" anchor="t"/>
          <a:lstStyle/>
          <a:p>
            <a:pPr defTabSz="742923" eaLnBrk="0" fontAlgn="base" hangingPunct="0">
              <a:spcBef>
                <a:spcPct val="0"/>
              </a:spcBef>
              <a:spcAft>
                <a:spcPct val="0"/>
              </a:spcAft>
            </a:pPr>
            <a:endParaRPr lang="en-GB" sz="1300">
              <a:solidFill>
                <a:srgbClr val="5F5F5F"/>
              </a:solidFill>
              <a:cs typeface="Tahoma" panose="020B0604030504040204" pitchFamily="34" charset="0"/>
            </a:endParaRPr>
          </a:p>
        </p:txBody>
      </p:sp>
      <p:sp>
        <p:nvSpPr>
          <p:cNvPr id="1042" name="Rectangle 18"/>
          <p:cNvSpPr>
            <a:spLocks noGrp="1" noChangeArrowheads="1"/>
          </p:cNvSpPr>
          <p:nvPr>
            <p:ph type="title"/>
          </p:nvPr>
        </p:nvSpPr>
        <p:spPr bwMode="auto">
          <a:xfrm>
            <a:off x="415925" y="112440"/>
            <a:ext cx="9074150" cy="720000"/>
          </a:xfrm>
          <a:prstGeom prst="rect">
            <a:avLst/>
          </a:prstGeom>
          <a:noFill/>
          <a:ln w="12700">
            <a:noFill/>
            <a:miter lim="800000"/>
            <a:headEnd/>
            <a:tailEnd/>
          </a:ln>
          <a:effectLst/>
        </p:spPr>
        <p:txBody>
          <a:bodyPr vert="horz" wrap="square" lIns="0" tIns="0" rIns="0" bIns="0" numCol="1" anchor="ctr" anchorCtr="0" compatLnSpc="1">
            <a:prstTxWarp prst="textNoShape">
              <a:avLst/>
            </a:prstTxWarp>
          </a:bodyPr>
          <a:lstStyle/>
          <a:p>
            <a:pPr lvl="0"/>
            <a:endParaRPr lang="en-US"/>
          </a:p>
        </p:txBody>
      </p:sp>
      <p:sp>
        <p:nvSpPr>
          <p:cNvPr id="1043" name="Rectangle 19"/>
          <p:cNvSpPr>
            <a:spLocks noGrp="1" noChangeArrowheads="1"/>
          </p:cNvSpPr>
          <p:nvPr>
            <p:ph type="body" idx="1"/>
          </p:nvPr>
        </p:nvSpPr>
        <p:spPr bwMode="auto">
          <a:xfrm>
            <a:off x="415924" y="1044000"/>
            <a:ext cx="9074151" cy="4752000"/>
          </a:xfrm>
          <a:prstGeom prst="rect">
            <a:avLst/>
          </a:prstGeom>
          <a:noFill/>
          <a:ln w="12700">
            <a:noFill/>
            <a:miter lim="800000"/>
            <a:headEnd/>
            <a:tailEnd/>
          </a:ln>
          <a:effectLst/>
        </p:spPr>
        <p:txBody>
          <a:bodyPr vert="horz" wrap="square" lIns="0" tIns="0" rIns="0" bIns="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p:txBody>
      </p:sp>
      <p:pic>
        <p:nvPicPr>
          <p:cNvPr id="3" name="Picture 2" descr="A close up of a logo&#10;&#10;Description automatically generated">
            <a:extLst>
              <a:ext uri="{FF2B5EF4-FFF2-40B4-BE49-F238E27FC236}">
                <a16:creationId xmlns:a16="http://schemas.microsoft.com/office/drawing/2014/main" id="{EE1ACD11-E106-A041-9A67-00DAD5521157}"/>
              </a:ext>
            </a:extLst>
          </p:cNvPr>
          <p:cNvPicPr>
            <a:picLocks noChangeAspect="1"/>
          </p:cNvPicPr>
          <p:nvPr userDrawn="1"/>
        </p:nvPicPr>
        <p:blipFill>
          <a:blip r:embed="rId11"/>
          <a:stretch>
            <a:fillRect/>
          </a:stretch>
        </p:blipFill>
        <p:spPr>
          <a:xfrm>
            <a:off x="7603111" y="5905091"/>
            <a:ext cx="1893390" cy="776862"/>
          </a:xfrm>
          <a:prstGeom prst="rect">
            <a:avLst/>
          </a:prstGeom>
        </p:spPr>
      </p:pic>
      <p:pic>
        <p:nvPicPr>
          <p:cNvPr id="12" name="Picture 11" descr="A close up of a sign&#10;&#10;Description automatically generated">
            <a:extLst>
              <a:ext uri="{FF2B5EF4-FFF2-40B4-BE49-F238E27FC236}">
                <a16:creationId xmlns:a16="http://schemas.microsoft.com/office/drawing/2014/main" id="{09130CC6-298E-BF4A-9F06-4F499D48A3A6}"/>
              </a:ext>
            </a:extLst>
          </p:cNvPr>
          <p:cNvPicPr>
            <a:picLocks noChangeAspect="1"/>
          </p:cNvPicPr>
          <p:nvPr userDrawn="1"/>
        </p:nvPicPr>
        <p:blipFill rotWithShape="1">
          <a:blip r:embed="rId12"/>
          <a:srcRect l="20439" t="26947" r="22013" b="19254"/>
          <a:stretch/>
        </p:blipFill>
        <p:spPr>
          <a:xfrm>
            <a:off x="415924" y="5888533"/>
            <a:ext cx="853910" cy="798262"/>
          </a:xfrm>
          <a:prstGeom prst="rect">
            <a:avLst/>
          </a:prstGeom>
        </p:spPr>
      </p:pic>
    </p:spTree>
    <p:extLst>
      <p:ext uri="{BB962C8B-B14F-4D97-AF65-F5344CB8AC3E}">
        <p14:creationId xmlns:p14="http://schemas.microsoft.com/office/powerpoint/2010/main" val="2489282255"/>
      </p:ext>
    </p:extLst>
  </p:cSld>
  <p:clrMap bg1="dk2" tx1="lt1" bg2="dk1" tx2="lt2" accent1="accent1" accent2="accent2" accent3="accent3" accent4="accent4" accent5="accent5" accent6="accent6" hlink="hlink" folHlink="folHlink"/>
  <p:sldLayoutIdLst>
    <p:sldLayoutId id="2147483960" r:id="rId1"/>
    <p:sldLayoutId id="2147483973" r:id="rId2"/>
    <p:sldLayoutId id="2147483958" r:id="rId3"/>
    <p:sldLayoutId id="2147483959" r:id="rId4"/>
    <p:sldLayoutId id="2147483963" r:id="rId5"/>
    <p:sldLayoutId id="2147484003" r:id="rId6"/>
    <p:sldLayoutId id="2147484004" r:id="rId7"/>
    <p:sldLayoutId id="2147484005" r:id="rId8"/>
    <p:sldLayoutId id="2147484006" r:id="rId9"/>
  </p:sldLayoutIdLst>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hf hdr="0" dt="0"/>
  <p:txStyles>
    <p:titleStyle>
      <a:lvl1pPr algn="l" rtl="0" eaLnBrk="1" fontAlgn="base" hangingPunct="1">
        <a:spcBef>
          <a:spcPct val="0"/>
        </a:spcBef>
        <a:spcAft>
          <a:spcPct val="0"/>
        </a:spcAft>
        <a:defRPr sz="2400" b="1" i="0" cap="none" baseline="0">
          <a:solidFill>
            <a:schemeClr val="tx1"/>
          </a:solidFill>
          <a:latin typeface="+mj-lt"/>
          <a:ea typeface="+mj-ea"/>
          <a:cs typeface="Tahoma" panose="020B0604030504040204" pitchFamily="34" charset="0"/>
        </a:defRPr>
      </a:lvl1pPr>
      <a:lvl2pPr algn="l" rtl="0" eaLnBrk="1" fontAlgn="base" hangingPunct="1">
        <a:spcBef>
          <a:spcPct val="0"/>
        </a:spcBef>
        <a:spcAft>
          <a:spcPct val="0"/>
        </a:spcAft>
        <a:defRPr sz="2600">
          <a:solidFill>
            <a:srgbClr val="5F5F5F"/>
          </a:solidFill>
          <a:latin typeface="Univers" pitchFamily="34" charset="0"/>
        </a:defRPr>
      </a:lvl2pPr>
      <a:lvl3pPr algn="l" rtl="0" eaLnBrk="1" fontAlgn="base" hangingPunct="1">
        <a:spcBef>
          <a:spcPct val="0"/>
        </a:spcBef>
        <a:spcAft>
          <a:spcPct val="0"/>
        </a:spcAft>
        <a:defRPr sz="2600">
          <a:solidFill>
            <a:srgbClr val="5F5F5F"/>
          </a:solidFill>
          <a:latin typeface="Univers" pitchFamily="34" charset="0"/>
        </a:defRPr>
      </a:lvl3pPr>
      <a:lvl4pPr algn="l" rtl="0" eaLnBrk="1" fontAlgn="base" hangingPunct="1">
        <a:spcBef>
          <a:spcPct val="0"/>
        </a:spcBef>
        <a:spcAft>
          <a:spcPct val="0"/>
        </a:spcAft>
        <a:defRPr sz="2600">
          <a:solidFill>
            <a:srgbClr val="5F5F5F"/>
          </a:solidFill>
          <a:latin typeface="Univers" pitchFamily="34" charset="0"/>
        </a:defRPr>
      </a:lvl4pPr>
      <a:lvl5pPr algn="l" rtl="0" eaLnBrk="1" fontAlgn="base" hangingPunct="1">
        <a:spcBef>
          <a:spcPct val="0"/>
        </a:spcBef>
        <a:spcAft>
          <a:spcPct val="0"/>
        </a:spcAft>
        <a:defRPr sz="2600">
          <a:solidFill>
            <a:srgbClr val="5F5F5F"/>
          </a:solidFill>
          <a:latin typeface="Univers" pitchFamily="34" charset="0"/>
        </a:defRPr>
      </a:lvl5pPr>
      <a:lvl6pPr marL="371461" algn="l" rtl="0" eaLnBrk="1" fontAlgn="base" hangingPunct="1">
        <a:spcBef>
          <a:spcPct val="0"/>
        </a:spcBef>
        <a:spcAft>
          <a:spcPct val="0"/>
        </a:spcAft>
        <a:defRPr sz="2600">
          <a:solidFill>
            <a:srgbClr val="5F5F5F"/>
          </a:solidFill>
          <a:latin typeface="Univers" pitchFamily="34" charset="0"/>
        </a:defRPr>
      </a:lvl6pPr>
      <a:lvl7pPr marL="742923" algn="l" rtl="0" eaLnBrk="1" fontAlgn="base" hangingPunct="1">
        <a:spcBef>
          <a:spcPct val="0"/>
        </a:spcBef>
        <a:spcAft>
          <a:spcPct val="0"/>
        </a:spcAft>
        <a:defRPr sz="2600">
          <a:solidFill>
            <a:srgbClr val="5F5F5F"/>
          </a:solidFill>
          <a:latin typeface="Univers" pitchFamily="34" charset="0"/>
        </a:defRPr>
      </a:lvl7pPr>
      <a:lvl8pPr marL="1114384" algn="l" rtl="0" eaLnBrk="1" fontAlgn="base" hangingPunct="1">
        <a:spcBef>
          <a:spcPct val="0"/>
        </a:spcBef>
        <a:spcAft>
          <a:spcPct val="0"/>
        </a:spcAft>
        <a:defRPr sz="2600">
          <a:solidFill>
            <a:srgbClr val="5F5F5F"/>
          </a:solidFill>
          <a:latin typeface="Univers" pitchFamily="34" charset="0"/>
        </a:defRPr>
      </a:lvl8pPr>
      <a:lvl9pPr marL="1485846" algn="l" rtl="0" eaLnBrk="1" fontAlgn="base" hangingPunct="1">
        <a:spcBef>
          <a:spcPct val="0"/>
        </a:spcBef>
        <a:spcAft>
          <a:spcPct val="0"/>
        </a:spcAft>
        <a:defRPr sz="2600">
          <a:solidFill>
            <a:srgbClr val="5F5F5F"/>
          </a:solidFill>
          <a:latin typeface="Univers" pitchFamily="34" charset="0"/>
        </a:defRPr>
      </a:lvl9pPr>
    </p:titleStyle>
    <p:bodyStyle>
      <a:lvl1pPr marL="290634" indent="-271718" algn="l" rtl="0" eaLnBrk="1" fontAlgn="base" hangingPunct="1">
        <a:lnSpc>
          <a:spcPct val="100000"/>
        </a:lnSpc>
        <a:spcBef>
          <a:spcPts val="0"/>
        </a:spcBef>
        <a:spcAft>
          <a:spcPts val="650"/>
        </a:spcAft>
        <a:buClr>
          <a:schemeClr val="accent1"/>
        </a:buClr>
        <a:buFont typeface="Arial" panose="020B0604020202020204" pitchFamily="34" charset="0"/>
        <a:buChar char="•"/>
        <a:defRPr sz="1800" b="0" i="0">
          <a:solidFill>
            <a:schemeClr val="bg1"/>
          </a:solidFill>
          <a:latin typeface="+mn-lt"/>
          <a:ea typeface="+mn-ea"/>
          <a:cs typeface="Tahoma" panose="020B0604030504040204" pitchFamily="34" charset="0"/>
        </a:defRPr>
      </a:lvl1pPr>
      <a:lvl2pPr marL="488404" indent="-272991" algn="l" rtl="0" eaLnBrk="1" fontAlgn="base" hangingPunct="1">
        <a:lnSpc>
          <a:spcPct val="100000"/>
        </a:lnSpc>
        <a:spcBef>
          <a:spcPts val="0"/>
        </a:spcBef>
        <a:spcAft>
          <a:spcPts val="650"/>
        </a:spcAft>
        <a:buClr>
          <a:schemeClr val="accent1"/>
        </a:buClr>
        <a:buFont typeface="Arial" panose="020B0604020202020204" pitchFamily="34" charset="0"/>
        <a:buChar char="•"/>
        <a:defRPr sz="1600" b="0" i="0">
          <a:solidFill>
            <a:schemeClr val="bg1"/>
          </a:solidFill>
          <a:latin typeface="+mn-lt"/>
          <a:cs typeface="Tahoma" panose="020B0604030504040204" pitchFamily="34" charset="0"/>
        </a:defRPr>
      </a:lvl2pPr>
      <a:lvl3pPr marL="681013" indent="-272991" algn="l" rtl="0" eaLnBrk="1" fontAlgn="base" hangingPunct="1">
        <a:lnSpc>
          <a:spcPct val="100000"/>
        </a:lnSpc>
        <a:spcBef>
          <a:spcPts val="0"/>
        </a:spcBef>
        <a:spcAft>
          <a:spcPts val="650"/>
        </a:spcAft>
        <a:buClr>
          <a:schemeClr val="accent1"/>
        </a:buClr>
        <a:buSzPct val="100000"/>
        <a:buFont typeface="Arial" panose="020B0604020202020204" pitchFamily="34" charset="0"/>
        <a:buChar char="•"/>
        <a:defRPr sz="1400" b="0" i="0">
          <a:solidFill>
            <a:schemeClr val="bg1"/>
          </a:solidFill>
          <a:latin typeface="+mn-lt"/>
          <a:cs typeface="Tahoma" panose="020B0604030504040204" pitchFamily="34" charset="0"/>
        </a:defRPr>
      </a:lvl3pPr>
      <a:lvl4pPr marL="875343" indent="-272991" algn="l" rtl="0" eaLnBrk="1" fontAlgn="base" hangingPunct="1">
        <a:lnSpc>
          <a:spcPct val="100000"/>
        </a:lnSpc>
        <a:spcBef>
          <a:spcPts val="0"/>
        </a:spcBef>
        <a:spcAft>
          <a:spcPts val="650"/>
        </a:spcAft>
        <a:buClr>
          <a:schemeClr val="accent3"/>
        </a:buClr>
        <a:buSzPct val="100000"/>
        <a:buFont typeface="Arial" panose="020B0604020202020204" pitchFamily="34" charset="0"/>
        <a:buChar char="•"/>
        <a:tabLst/>
        <a:defRPr sz="1400" b="0" i="0">
          <a:solidFill>
            <a:schemeClr val="bg1"/>
          </a:solidFill>
          <a:latin typeface="+mn-lt"/>
          <a:cs typeface="Tahoma" panose="020B0604030504040204" pitchFamily="34" charset="0"/>
        </a:defRPr>
      </a:lvl4pPr>
      <a:lvl5pPr marL="1072461" indent="-272991" algn="l" rtl="0" eaLnBrk="1" fontAlgn="base" hangingPunct="1">
        <a:lnSpc>
          <a:spcPct val="100000"/>
        </a:lnSpc>
        <a:spcBef>
          <a:spcPts val="0"/>
        </a:spcBef>
        <a:spcAft>
          <a:spcPts val="650"/>
        </a:spcAft>
        <a:buClr>
          <a:schemeClr val="accent3"/>
        </a:buClr>
        <a:buSzPct val="100000"/>
        <a:buFont typeface="Arial" panose="020B0604020202020204" pitchFamily="34" charset="0"/>
        <a:buChar char="•"/>
        <a:defRPr sz="1400" b="0" i="0">
          <a:solidFill>
            <a:schemeClr val="bg1"/>
          </a:solidFill>
          <a:latin typeface="+mn-lt"/>
          <a:cs typeface="Tahoma" panose="020B0604030504040204" pitchFamily="34" charset="0"/>
        </a:defRPr>
      </a:lvl5pPr>
      <a:lvl6pPr marL="2043038" indent="-185731" algn="l" rtl="0" eaLnBrk="1" fontAlgn="base" hangingPunct="1">
        <a:spcBef>
          <a:spcPct val="20000"/>
        </a:spcBef>
        <a:spcAft>
          <a:spcPct val="0"/>
        </a:spcAft>
        <a:buClr>
          <a:srgbClr val="A4A2D6"/>
        </a:buClr>
        <a:buSzPct val="80000"/>
        <a:buChar char="•"/>
        <a:defRPr sz="1300">
          <a:solidFill>
            <a:srgbClr val="5F5F5F"/>
          </a:solidFill>
          <a:latin typeface="+mn-lt"/>
        </a:defRPr>
      </a:lvl6pPr>
      <a:lvl7pPr marL="2414499" indent="-185731" algn="l" rtl="0" eaLnBrk="1" fontAlgn="base" hangingPunct="1">
        <a:spcBef>
          <a:spcPct val="20000"/>
        </a:spcBef>
        <a:spcAft>
          <a:spcPct val="0"/>
        </a:spcAft>
        <a:buClr>
          <a:srgbClr val="A4A2D6"/>
        </a:buClr>
        <a:buSzPct val="80000"/>
        <a:buChar char="•"/>
        <a:defRPr sz="1300">
          <a:solidFill>
            <a:srgbClr val="5F5F5F"/>
          </a:solidFill>
          <a:latin typeface="+mn-lt"/>
        </a:defRPr>
      </a:lvl7pPr>
      <a:lvl8pPr marL="2785961" indent="-185731" algn="l" rtl="0" eaLnBrk="1" fontAlgn="base" hangingPunct="1">
        <a:spcBef>
          <a:spcPct val="20000"/>
        </a:spcBef>
        <a:spcAft>
          <a:spcPct val="0"/>
        </a:spcAft>
        <a:buClr>
          <a:srgbClr val="A4A2D6"/>
        </a:buClr>
        <a:buSzPct val="80000"/>
        <a:buChar char="•"/>
        <a:defRPr sz="1300">
          <a:solidFill>
            <a:srgbClr val="5F5F5F"/>
          </a:solidFill>
          <a:latin typeface="+mn-lt"/>
        </a:defRPr>
      </a:lvl8pPr>
      <a:lvl9pPr marL="3157422" indent="-185731" algn="l" rtl="0" eaLnBrk="1" fontAlgn="base" hangingPunct="1">
        <a:spcBef>
          <a:spcPct val="20000"/>
        </a:spcBef>
        <a:spcAft>
          <a:spcPct val="0"/>
        </a:spcAft>
        <a:buClr>
          <a:srgbClr val="A4A2D6"/>
        </a:buClr>
        <a:buSzPct val="80000"/>
        <a:buChar char="•"/>
        <a:defRPr sz="1300">
          <a:solidFill>
            <a:srgbClr val="5F5F5F"/>
          </a:solidFill>
          <a:latin typeface="+mn-lt"/>
        </a:defRPr>
      </a:lvl9pPr>
    </p:bodyStyle>
    <p:otherStyle>
      <a:defPPr>
        <a:defRPr lang="en-US"/>
      </a:defPPr>
      <a:lvl1pPr marL="0" algn="l" defTabSz="742923" rtl="0" eaLnBrk="1" latinLnBrk="0" hangingPunct="1">
        <a:defRPr sz="1462" kern="1200">
          <a:solidFill>
            <a:schemeClr val="tx1"/>
          </a:solidFill>
          <a:latin typeface="+mn-lt"/>
          <a:ea typeface="+mn-ea"/>
          <a:cs typeface="+mn-cs"/>
        </a:defRPr>
      </a:lvl1pPr>
      <a:lvl2pPr marL="371461" algn="l" defTabSz="742923" rtl="0" eaLnBrk="1" latinLnBrk="0" hangingPunct="1">
        <a:defRPr sz="1462" kern="1200">
          <a:solidFill>
            <a:schemeClr val="tx1"/>
          </a:solidFill>
          <a:latin typeface="+mn-lt"/>
          <a:ea typeface="+mn-ea"/>
          <a:cs typeface="+mn-cs"/>
        </a:defRPr>
      </a:lvl2pPr>
      <a:lvl3pPr marL="742923" algn="l" defTabSz="742923" rtl="0" eaLnBrk="1" latinLnBrk="0" hangingPunct="1">
        <a:defRPr sz="1462" kern="1200">
          <a:solidFill>
            <a:schemeClr val="tx1"/>
          </a:solidFill>
          <a:latin typeface="+mn-lt"/>
          <a:ea typeface="+mn-ea"/>
          <a:cs typeface="+mn-cs"/>
        </a:defRPr>
      </a:lvl3pPr>
      <a:lvl4pPr marL="1114384" algn="l" defTabSz="742923" rtl="0" eaLnBrk="1" latinLnBrk="0" hangingPunct="1">
        <a:defRPr sz="1462" kern="1200">
          <a:solidFill>
            <a:schemeClr val="tx1"/>
          </a:solidFill>
          <a:latin typeface="+mn-lt"/>
          <a:ea typeface="+mn-ea"/>
          <a:cs typeface="+mn-cs"/>
        </a:defRPr>
      </a:lvl4pPr>
      <a:lvl5pPr marL="1485846" algn="l" defTabSz="742923" rtl="0" eaLnBrk="1" latinLnBrk="0" hangingPunct="1">
        <a:defRPr sz="1462" kern="1200">
          <a:solidFill>
            <a:schemeClr val="tx1"/>
          </a:solidFill>
          <a:latin typeface="+mn-lt"/>
          <a:ea typeface="+mn-ea"/>
          <a:cs typeface="+mn-cs"/>
        </a:defRPr>
      </a:lvl5pPr>
      <a:lvl6pPr marL="1857307" algn="l" defTabSz="742923" rtl="0" eaLnBrk="1" latinLnBrk="0" hangingPunct="1">
        <a:defRPr sz="1462" kern="1200">
          <a:solidFill>
            <a:schemeClr val="tx1"/>
          </a:solidFill>
          <a:latin typeface="+mn-lt"/>
          <a:ea typeface="+mn-ea"/>
          <a:cs typeface="+mn-cs"/>
        </a:defRPr>
      </a:lvl6pPr>
      <a:lvl7pPr marL="2228768" algn="l" defTabSz="742923" rtl="0" eaLnBrk="1" latinLnBrk="0" hangingPunct="1">
        <a:defRPr sz="1462" kern="1200">
          <a:solidFill>
            <a:schemeClr val="tx1"/>
          </a:solidFill>
          <a:latin typeface="+mn-lt"/>
          <a:ea typeface="+mn-ea"/>
          <a:cs typeface="+mn-cs"/>
        </a:defRPr>
      </a:lvl7pPr>
      <a:lvl8pPr marL="2600230" algn="l" defTabSz="742923" rtl="0" eaLnBrk="1" latinLnBrk="0" hangingPunct="1">
        <a:defRPr sz="1462" kern="1200">
          <a:solidFill>
            <a:schemeClr val="tx1"/>
          </a:solidFill>
          <a:latin typeface="+mn-lt"/>
          <a:ea typeface="+mn-ea"/>
          <a:cs typeface="+mn-cs"/>
        </a:defRPr>
      </a:lvl8pPr>
      <a:lvl9pPr marL="2971692" algn="l" defTabSz="742923" rtl="0" eaLnBrk="1" latinLnBrk="0" hangingPunct="1">
        <a:defRPr sz="1462" kern="1200">
          <a:solidFill>
            <a:schemeClr val="tx1"/>
          </a:solidFill>
          <a:latin typeface="+mn-lt"/>
          <a:ea typeface="+mn-ea"/>
          <a:cs typeface="+mn-cs"/>
        </a:defRPr>
      </a:lvl9pPr>
    </p:otherStyle>
  </p:txStyles>
  <p:extLst>
    <p:ext uri="{27BBF7A9-308A-43DC-89C8-2F10F3537804}">
      <p15:sldGuideLst xmlns:p15="http://schemas.microsoft.com/office/powerpoint/2012/main">
        <p15:guide id="0" pos="5978">
          <p15:clr>
            <a:srgbClr val="F26B43"/>
          </p15:clr>
        </p15:guide>
        <p15:guide id="1" orient="horz" pos="3748" userDrawn="1">
          <p15:clr>
            <a:srgbClr val="F26B43"/>
          </p15:clr>
        </p15:guide>
        <p15:guide id="2" pos="3120">
          <p15:clr>
            <a:srgbClr val="F26B43"/>
          </p15:clr>
        </p15:guide>
        <p15:guide id="4" pos="8091">
          <p15:clr>
            <a:srgbClr val="F26B43"/>
          </p15:clr>
        </p15:guide>
        <p15:guide id="5" orient="horz" pos="5096">
          <p15:clr>
            <a:srgbClr val="F26B43"/>
          </p15:clr>
        </p15:guide>
        <p15:guide id="6" orient="horz" pos="595" userDrawn="1">
          <p15:clr>
            <a:srgbClr val="F26B43"/>
          </p15:clr>
        </p15:guide>
        <p15:guide id="7" orient="horz" pos="5480">
          <p15:clr>
            <a:srgbClr val="F26B43"/>
          </p15:clr>
        </p15:guide>
        <p15:guide id="10" orient="horz" pos="572" userDrawn="1">
          <p15:clr>
            <a:srgbClr val="F26B43"/>
          </p15:clr>
        </p15:guide>
        <p15:guide id="11" orient="horz" pos="2160">
          <p15:clr>
            <a:srgbClr val="F26B43"/>
          </p15:clr>
        </p15:guide>
        <p15:guide id="12" pos="26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48EBB3-6E6D-2845-A24D-F395330B21DE}"/>
              </a:ext>
            </a:extLst>
          </p:cNvPr>
          <p:cNvSpPr/>
          <p:nvPr userDrawn="1"/>
        </p:nvSpPr>
        <p:spPr bwMode="auto">
          <a:xfrm>
            <a:off x="0" y="0"/>
            <a:ext cx="9906000" cy="944880"/>
          </a:xfrm>
          <a:prstGeom prst="rect">
            <a:avLst/>
          </a:prstGeom>
          <a:solidFill>
            <a:schemeClr val="accent3"/>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85000"/>
              </a:lnSpc>
              <a:spcBef>
                <a:spcPct val="0"/>
              </a:spcBef>
              <a:spcAft>
                <a:spcPts val="1200"/>
              </a:spcAft>
              <a:buClrTx/>
              <a:buSzTx/>
              <a:buFontTx/>
              <a:buNone/>
              <a:tabLst/>
            </a:pPr>
            <a:endParaRPr kumimoji="0" lang="en-GB" sz="2000" b="0" i="0" u="none" strike="noStrike" cap="none" normalizeH="0" baseline="0">
              <a:ln>
                <a:noFill/>
              </a:ln>
              <a:solidFill>
                <a:srgbClr val="5F5F5F"/>
              </a:solidFill>
              <a:effectLst/>
              <a:latin typeface="+mn-lt"/>
            </a:endParaRPr>
          </a:p>
        </p:txBody>
      </p:sp>
      <p:sp>
        <p:nvSpPr>
          <p:cNvPr id="1046" name="Rectangle 22"/>
          <p:cNvSpPr>
            <a:spLocks noChangeArrowheads="1"/>
          </p:cNvSpPr>
          <p:nvPr/>
        </p:nvSpPr>
        <p:spPr bwMode="auto">
          <a:xfrm>
            <a:off x="0" y="3"/>
            <a:ext cx="9906000" cy="876300"/>
          </a:xfrm>
          <a:prstGeom prst="rect">
            <a:avLst/>
          </a:prstGeom>
          <a:noFill/>
          <a:ln w="12700">
            <a:noFill/>
            <a:miter lim="800000"/>
            <a:headEnd/>
            <a:tailEnd/>
          </a:ln>
          <a:effectLst/>
        </p:spPr>
        <p:txBody>
          <a:bodyPr wrap="none" anchor="t"/>
          <a:lstStyle/>
          <a:p>
            <a:pPr defTabSz="742923" eaLnBrk="0" fontAlgn="base" hangingPunct="0">
              <a:spcBef>
                <a:spcPct val="0"/>
              </a:spcBef>
              <a:spcAft>
                <a:spcPct val="0"/>
              </a:spcAft>
            </a:pPr>
            <a:endParaRPr lang="en-GB" sz="1300">
              <a:solidFill>
                <a:srgbClr val="5F5F5F"/>
              </a:solidFill>
              <a:cs typeface="Tahoma" panose="020B0604030504040204" pitchFamily="34" charset="0"/>
            </a:endParaRPr>
          </a:p>
        </p:txBody>
      </p:sp>
      <p:sp>
        <p:nvSpPr>
          <p:cNvPr id="1042" name="Rectangle 18"/>
          <p:cNvSpPr>
            <a:spLocks noGrp="1" noChangeArrowheads="1"/>
          </p:cNvSpPr>
          <p:nvPr>
            <p:ph type="title"/>
          </p:nvPr>
        </p:nvSpPr>
        <p:spPr bwMode="auto">
          <a:xfrm>
            <a:off x="409500" y="108000"/>
            <a:ext cx="9087000" cy="720000"/>
          </a:xfrm>
          <a:prstGeom prst="rect">
            <a:avLst/>
          </a:prstGeom>
          <a:noFill/>
          <a:ln w="12700">
            <a:noFill/>
            <a:miter lim="800000"/>
            <a:headEnd/>
            <a:tailEnd/>
          </a:ln>
          <a:effectLst/>
        </p:spPr>
        <p:txBody>
          <a:bodyPr vert="horz" wrap="square" lIns="0" tIns="0" rIns="0" bIns="0" numCol="1" anchor="ctr" anchorCtr="0" compatLnSpc="1">
            <a:prstTxWarp prst="textNoShape">
              <a:avLst/>
            </a:prstTxWarp>
          </a:bodyPr>
          <a:lstStyle/>
          <a:p>
            <a:pPr lvl="0"/>
            <a:endParaRPr lang="en-US"/>
          </a:p>
        </p:txBody>
      </p:sp>
      <p:sp>
        <p:nvSpPr>
          <p:cNvPr id="1043" name="Rectangle 19"/>
          <p:cNvSpPr>
            <a:spLocks noGrp="1" noChangeArrowheads="1"/>
          </p:cNvSpPr>
          <p:nvPr>
            <p:ph type="body" idx="1"/>
          </p:nvPr>
        </p:nvSpPr>
        <p:spPr bwMode="auto">
          <a:xfrm>
            <a:off x="409500" y="1044000"/>
            <a:ext cx="9087000" cy="4889403"/>
          </a:xfrm>
          <a:prstGeom prst="rect">
            <a:avLst/>
          </a:prstGeom>
          <a:noFill/>
          <a:ln w="12700">
            <a:noFill/>
            <a:miter lim="800000"/>
            <a:headEnd/>
            <a:tailEnd/>
          </a:ln>
          <a:effectLst/>
        </p:spPr>
        <p:txBody>
          <a:bodyPr vert="horz" wrap="square" lIns="0" tIns="0" rIns="0" bIns="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p:txBody>
      </p:sp>
      <p:pic>
        <p:nvPicPr>
          <p:cNvPr id="3" name="Picture 2" descr="A close up of a logo&#10;&#10;Description automatically generated">
            <a:extLst>
              <a:ext uri="{FF2B5EF4-FFF2-40B4-BE49-F238E27FC236}">
                <a16:creationId xmlns:a16="http://schemas.microsoft.com/office/drawing/2014/main" id="{EE1ACD11-E106-A041-9A67-00DAD5521157}"/>
              </a:ext>
            </a:extLst>
          </p:cNvPr>
          <p:cNvPicPr>
            <a:picLocks noChangeAspect="1"/>
          </p:cNvPicPr>
          <p:nvPr userDrawn="1"/>
        </p:nvPicPr>
        <p:blipFill>
          <a:blip r:embed="rId11"/>
          <a:stretch>
            <a:fillRect/>
          </a:stretch>
        </p:blipFill>
        <p:spPr>
          <a:xfrm>
            <a:off x="7603111" y="5905091"/>
            <a:ext cx="1893390" cy="776862"/>
          </a:xfrm>
          <a:prstGeom prst="rect">
            <a:avLst/>
          </a:prstGeom>
        </p:spPr>
      </p:pic>
      <p:pic>
        <p:nvPicPr>
          <p:cNvPr id="9" name="Picture 8" descr="A close up of a sign&#10;&#10;Description automatically generated">
            <a:extLst>
              <a:ext uri="{FF2B5EF4-FFF2-40B4-BE49-F238E27FC236}">
                <a16:creationId xmlns:a16="http://schemas.microsoft.com/office/drawing/2014/main" id="{7E177F64-EA36-B34A-8B2A-D41D60384D9A}"/>
              </a:ext>
            </a:extLst>
          </p:cNvPr>
          <p:cNvPicPr>
            <a:picLocks noChangeAspect="1"/>
          </p:cNvPicPr>
          <p:nvPr userDrawn="1"/>
        </p:nvPicPr>
        <p:blipFill rotWithShape="1">
          <a:blip r:embed="rId12"/>
          <a:srcRect l="28845" t="6387" r="19426" b="13951"/>
          <a:stretch/>
        </p:blipFill>
        <p:spPr>
          <a:xfrm>
            <a:off x="405038" y="5879235"/>
            <a:ext cx="521245" cy="802718"/>
          </a:xfrm>
          <a:prstGeom prst="rect">
            <a:avLst/>
          </a:prstGeom>
        </p:spPr>
      </p:pic>
    </p:spTree>
    <p:extLst>
      <p:ext uri="{BB962C8B-B14F-4D97-AF65-F5344CB8AC3E}">
        <p14:creationId xmlns:p14="http://schemas.microsoft.com/office/powerpoint/2010/main" val="589759871"/>
      </p:ext>
    </p:extLst>
  </p:cSld>
  <p:clrMap bg1="dk2" tx1="lt1" bg2="dk1" tx2="lt2" accent1="accent1" accent2="accent2" accent3="accent3" accent4="accent4" accent5="accent5" accent6="accent6" hlink="hlink" folHlink="folHlink"/>
  <p:sldLayoutIdLst>
    <p:sldLayoutId id="2147483987" r:id="rId1"/>
    <p:sldLayoutId id="2147483983" r:id="rId2"/>
    <p:sldLayoutId id="2147483984" r:id="rId3"/>
    <p:sldLayoutId id="2147483985" r:id="rId4"/>
    <p:sldLayoutId id="2147483986" r:id="rId5"/>
    <p:sldLayoutId id="2147484025" r:id="rId6"/>
    <p:sldLayoutId id="2147484026" r:id="rId7"/>
    <p:sldLayoutId id="2147484027" r:id="rId8"/>
    <p:sldLayoutId id="2147484028" r:id="rId9"/>
  </p:sldLayoutIdLst>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hf hdr="0" dt="0"/>
  <p:txStyles>
    <p:titleStyle>
      <a:lvl1pPr algn="l" rtl="0" eaLnBrk="1" fontAlgn="base" hangingPunct="1">
        <a:spcBef>
          <a:spcPct val="0"/>
        </a:spcBef>
        <a:spcAft>
          <a:spcPct val="0"/>
        </a:spcAft>
        <a:defRPr sz="2400" b="1" i="0" cap="none" baseline="0">
          <a:solidFill>
            <a:schemeClr val="tx1"/>
          </a:solidFill>
          <a:latin typeface="+mj-lt"/>
          <a:ea typeface="+mj-ea"/>
          <a:cs typeface="Tahoma" panose="020B0604030504040204" pitchFamily="34" charset="0"/>
        </a:defRPr>
      </a:lvl1pPr>
      <a:lvl2pPr algn="l" rtl="0" eaLnBrk="1" fontAlgn="base" hangingPunct="1">
        <a:spcBef>
          <a:spcPct val="0"/>
        </a:spcBef>
        <a:spcAft>
          <a:spcPct val="0"/>
        </a:spcAft>
        <a:defRPr sz="2600">
          <a:solidFill>
            <a:srgbClr val="5F5F5F"/>
          </a:solidFill>
          <a:latin typeface="Univers" pitchFamily="34" charset="0"/>
        </a:defRPr>
      </a:lvl2pPr>
      <a:lvl3pPr algn="l" rtl="0" eaLnBrk="1" fontAlgn="base" hangingPunct="1">
        <a:spcBef>
          <a:spcPct val="0"/>
        </a:spcBef>
        <a:spcAft>
          <a:spcPct val="0"/>
        </a:spcAft>
        <a:defRPr sz="2600">
          <a:solidFill>
            <a:srgbClr val="5F5F5F"/>
          </a:solidFill>
          <a:latin typeface="Univers" pitchFamily="34" charset="0"/>
        </a:defRPr>
      </a:lvl3pPr>
      <a:lvl4pPr algn="l" rtl="0" eaLnBrk="1" fontAlgn="base" hangingPunct="1">
        <a:spcBef>
          <a:spcPct val="0"/>
        </a:spcBef>
        <a:spcAft>
          <a:spcPct val="0"/>
        </a:spcAft>
        <a:defRPr sz="2600">
          <a:solidFill>
            <a:srgbClr val="5F5F5F"/>
          </a:solidFill>
          <a:latin typeface="Univers" pitchFamily="34" charset="0"/>
        </a:defRPr>
      </a:lvl4pPr>
      <a:lvl5pPr algn="l" rtl="0" eaLnBrk="1" fontAlgn="base" hangingPunct="1">
        <a:spcBef>
          <a:spcPct val="0"/>
        </a:spcBef>
        <a:spcAft>
          <a:spcPct val="0"/>
        </a:spcAft>
        <a:defRPr sz="2600">
          <a:solidFill>
            <a:srgbClr val="5F5F5F"/>
          </a:solidFill>
          <a:latin typeface="Univers" pitchFamily="34" charset="0"/>
        </a:defRPr>
      </a:lvl5pPr>
      <a:lvl6pPr marL="371461" algn="l" rtl="0" eaLnBrk="1" fontAlgn="base" hangingPunct="1">
        <a:spcBef>
          <a:spcPct val="0"/>
        </a:spcBef>
        <a:spcAft>
          <a:spcPct val="0"/>
        </a:spcAft>
        <a:defRPr sz="2600">
          <a:solidFill>
            <a:srgbClr val="5F5F5F"/>
          </a:solidFill>
          <a:latin typeface="Univers" pitchFamily="34" charset="0"/>
        </a:defRPr>
      </a:lvl6pPr>
      <a:lvl7pPr marL="742923" algn="l" rtl="0" eaLnBrk="1" fontAlgn="base" hangingPunct="1">
        <a:spcBef>
          <a:spcPct val="0"/>
        </a:spcBef>
        <a:spcAft>
          <a:spcPct val="0"/>
        </a:spcAft>
        <a:defRPr sz="2600">
          <a:solidFill>
            <a:srgbClr val="5F5F5F"/>
          </a:solidFill>
          <a:latin typeface="Univers" pitchFamily="34" charset="0"/>
        </a:defRPr>
      </a:lvl7pPr>
      <a:lvl8pPr marL="1114384" algn="l" rtl="0" eaLnBrk="1" fontAlgn="base" hangingPunct="1">
        <a:spcBef>
          <a:spcPct val="0"/>
        </a:spcBef>
        <a:spcAft>
          <a:spcPct val="0"/>
        </a:spcAft>
        <a:defRPr sz="2600">
          <a:solidFill>
            <a:srgbClr val="5F5F5F"/>
          </a:solidFill>
          <a:latin typeface="Univers" pitchFamily="34" charset="0"/>
        </a:defRPr>
      </a:lvl8pPr>
      <a:lvl9pPr marL="1485846" algn="l" rtl="0" eaLnBrk="1" fontAlgn="base" hangingPunct="1">
        <a:spcBef>
          <a:spcPct val="0"/>
        </a:spcBef>
        <a:spcAft>
          <a:spcPct val="0"/>
        </a:spcAft>
        <a:defRPr sz="2600">
          <a:solidFill>
            <a:srgbClr val="5F5F5F"/>
          </a:solidFill>
          <a:latin typeface="Univers" pitchFamily="34" charset="0"/>
        </a:defRPr>
      </a:lvl9pPr>
    </p:titleStyle>
    <p:bodyStyle>
      <a:lvl1pPr marL="290634" indent="-271718" algn="l" rtl="0" eaLnBrk="1" fontAlgn="base" hangingPunct="1">
        <a:lnSpc>
          <a:spcPct val="100000"/>
        </a:lnSpc>
        <a:spcBef>
          <a:spcPts val="0"/>
        </a:spcBef>
        <a:spcAft>
          <a:spcPts val="650"/>
        </a:spcAft>
        <a:buClr>
          <a:schemeClr val="accent3"/>
        </a:buClr>
        <a:buFont typeface="Arial" panose="020B0604020202020204" pitchFamily="34" charset="0"/>
        <a:buChar char="•"/>
        <a:defRPr sz="1800" b="0" i="0">
          <a:solidFill>
            <a:schemeClr val="bg1"/>
          </a:solidFill>
          <a:latin typeface="+mn-lt"/>
          <a:ea typeface="+mn-ea"/>
          <a:cs typeface="Tahoma" panose="020B0604030504040204" pitchFamily="34" charset="0"/>
        </a:defRPr>
      </a:lvl1pPr>
      <a:lvl2pPr marL="488404" indent="-272991" algn="l" rtl="0" eaLnBrk="1" fontAlgn="base" hangingPunct="1">
        <a:lnSpc>
          <a:spcPct val="100000"/>
        </a:lnSpc>
        <a:spcBef>
          <a:spcPts val="0"/>
        </a:spcBef>
        <a:spcAft>
          <a:spcPts val="650"/>
        </a:spcAft>
        <a:buClr>
          <a:schemeClr val="accent3"/>
        </a:buClr>
        <a:buFont typeface="Arial" panose="020B0604020202020204" pitchFamily="34" charset="0"/>
        <a:buChar char="•"/>
        <a:defRPr sz="1600" b="0" i="0">
          <a:solidFill>
            <a:schemeClr val="bg1"/>
          </a:solidFill>
          <a:latin typeface="+mn-lt"/>
          <a:cs typeface="Tahoma" panose="020B0604030504040204" pitchFamily="34" charset="0"/>
        </a:defRPr>
      </a:lvl2pPr>
      <a:lvl3pPr marL="681013" indent="-272991" algn="l" rtl="0" eaLnBrk="1" fontAlgn="base" hangingPunct="1">
        <a:lnSpc>
          <a:spcPct val="100000"/>
        </a:lnSpc>
        <a:spcBef>
          <a:spcPts val="0"/>
        </a:spcBef>
        <a:spcAft>
          <a:spcPts val="650"/>
        </a:spcAft>
        <a:buClr>
          <a:schemeClr val="accent3"/>
        </a:buClr>
        <a:buSzPct val="100000"/>
        <a:buFont typeface="Arial" panose="020B0604020202020204" pitchFamily="34" charset="0"/>
        <a:buChar char="•"/>
        <a:defRPr sz="1400" b="0" i="0">
          <a:solidFill>
            <a:schemeClr val="bg1"/>
          </a:solidFill>
          <a:latin typeface="+mn-lt"/>
          <a:cs typeface="Tahoma" panose="020B0604030504040204" pitchFamily="34" charset="0"/>
        </a:defRPr>
      </a:lvl3pPr>
      <a:lvl4pPr marL="875343" indent="-272991" algn="l" rtl="0" eaLnBrk="1" fontAlgn="base" hangingPunct="1">
        <a:lnSpc>
          <a:spcPct val="100000"/>
        </a:lnSpc>
        <a:spcBef>
          <a:spcPts val="0"/>
        </a:spcBef>
        <a:spcAft>
          <a:spcPts val="650"/>
        </a:spcAft>
        <a:buClr>
          <a:schemeClr val="accent3"/>
        </a:buClr>
        <a:buSzPct val="100000"/>
        <a:buFont typeface="Arial" panose="020B0604020202020204" pitchFamily="34" charset="0"/>
        <a:buChar char="•"/>
        <a:tabLst/>
        <a:defRPr sz="1400" b="0" i="0">
          <a:solidFill>
            <a:schemeClr val="bg1"/>
          </a:solidFill>
          <a:latin typeface="+mn-lt"/>
          <a:cs typeface="Tahoma" panose="020B0604030504040204" pitchFamily="34" charset="0"/>
        </a:defRPr>
      </a:lvl4pPr>
      <a:lvl5pPr marL="1072461" indent="-272991" algn="l" rtl="0" eaLnBrk="1" fontAlgn="base" hangingPunct="1">
        <a:lnSpc>
          <a:spcPct val="100000"/>
        </a:lnSpc>
        <a:spcBef>
          <a:spcPts val="0"/>
        </a:spcBef>
        <a:spcAft>
          <a:spcPts val="650"/>
        </a:spcAft>
        <a:buClr>
          <a:schemeClr val="accent3"/>
        </a:buClr>
        <a:buSzPct val="100000"/>
        <a:buFont typeface="Arial" panose="020B0604020202020204" pitchFamily="34" charset="0"/>
        <a:buChar char="•"/>
        <a:defRPr sz="1400" b="0" i="0">
          <a:solidFill>
            <a:schemeClr val="bg1"/>
          </a:solidFill>
          <a:latin typeface="+mn-lt"/>
          <a:cs typeface="Tahoma" panose="020B0604030504040204" pitchFamily="34" charset="0"/>
        </a:defRPr>
      </a:lvl5pPr>
      <a:lvl6pPr marL="2043038" indent="-185731" algn="l" rtl="0" eaLnBrk="1" fontAlgn="base" hangingPunct="1">
        <a:spcBef>
          <a:spcPct val="20000"/>
        </a:spcBef>
        <a:spcAft>
          <a:spcPct val="0"/>
        </a:spcAft>
        <a:buClr>
          <a:srgbClr val="A4A2D6"/>
        </a:buClr>
        <a:buSzPct val="80000"/>
        <a:buChar char="•"/>
        <a:defRPr sz="1300">
          <a:solidFill>
            <a:srgbClr val="5F5F5F"/>
          </a:solidFill>
          <a:latin typeface="+mn-lt"/>
        </a:defRPr>
      </a:lvl6pPr>
      <a:lvl7pPr marL="2414499" indent="-185731" algn="l" rtl="0" eaLnBrk="1" fontAlgn="base" hangingPunct="1">
        <a:spcBef>
          <a:spcPct val="20000"/>
        </a:spcBef>
        <a:spcAft>
          <a:spcPct val="0"/>
        </a:spcAft>
        <a:buClr>
          <a:srgbClr val="A4A2D6"/>
        </a:buClr>
        <a:buSzPct val="80000"/>
        <a:buChar char="•"/>
        <a:defRPr sz="1300">
          <a:solidFill>
            <a:srgbClr val="5F5F5F"/>
          </a:solidFill>
          <a:latin typeface="+mn-lt"/>
        </a:defRPr>
      </a:lvl7pPr>
      <a:lvl8pPr marL="2785961" indent="-185731" algn="l" rtl="0" eaLnBrk="1" fontAlgn="base" hangingPunct="1">
        <a:spcBef>
          <a:spcPct val="20000"/>
        </a:spcBef>
        <a:spcAft>
          <a:spcPct val="0"/>
        </a:spcAft>
        <a:buClr>
          <a:srgbClr val="A4A2D6"/>
        </a:buClr>
        <a:buSzPct val="80000"/>
        <a:buChar char="•"/>
        <a:defRPr sz="1300">
          <a:solidFill>
            <a:srgbClr val="5F5F5F"/>
          </a:solidFill>
          <a:latin typeface="+mn-lt"/>
        </a:defRPr>
      </a:lvl8pPr>
      <a:lvl9pPr marL="3157422" indent="-185731" algn="l" rtl="0" eaLnBrk="1" fontAlgn="base" hangingPunct="1">
        <a:spcBef>
          <a:spcPct val="20000"/>
        </a:spcBef>
        <a:spcAft>
          <a:spcPct val="0"/>
        </a:spcAft>
        <a:buClr>
          <a:srgbClr val="A4A2D6"/>
        </a:buClr>
        <a:buSzPct val="80000"/>
        <a:buChar char="•"/>
        <a:defRPr sz="1300">
          <a:solidFill>
            <a:srgbClr val="5F5F5F"/>
          </a:solidFill>
          <a:latin typeface="+mn-lt"/>
        </a:defRPr>
      </a:lvl9pPr>
    </p:bodyStyle>
    <p:otherStyle>
      <a:defPPr>
        <a:defRPr lang="en-US"/>
      </a:defPPr>
      <a:lvl1pPr marL="0" algn="l" defTabSz="742923" rtl="0" eaLnBrk="1" latinLnBrk="0" hangingPunct="1">
        <a:defRPr sz="1462" kern="1200">
          <a:solidFill>
            <a:schemeClr val="tx1"/>
          </a:solidFill>
          <a:latin typeface="+mn-lt"/>
          <a:ea typeface="+mn-ea"/>
          <a:cs typeface="+mn-cs"/>
        </a:defRPr>
      </a:lvl1pPr>
      <a:lvl2pPr marL="371461" algn="l" defTabSz="742923" rtl="0" eaLnBrk="1" latinLnBrk="0" hangingPunct="1">
        <a:defRPr sz="1462" kern="1200">
          <a:solidFill>
            <a:schemeClr val="tx1"/>
          </a:solidFill>
          <a:latin typeface="+mn-lt"/>
          <a:ea typeface="+mn-ea"/>
          <a:cs typeface="+mn-cs"/>
        </a:defRPr>
      </a:lvl2pPr>
      <a:lvl3pPr marL="742923" algn="l" defTabSz="742923" rtl="0" eaLnBrk="1" latinLnBrk="0" hangingPunct="1">
        <a:defRPr sz="1462" kern="1200">
          <a:solidFill>
            <a:schemeClr val="tx1"/>
          </a:solidFill>
          <a:latin typeface="+mn-lt"/>
          <a:ea typeface="+mn-ea"/>
          <a:cs typeface="+mn-cs"/>
        </a:defRPr>
      </a:lvl3pPr>
      <a:lvl4pPr marL="1114384" algn="l" defTabSz="742923" rtl="0" eaLnBrk="1" latinLnBrk="0" hangingPunct="1">
        <a:defRPr sz="1462" kern="1200">
          <a:solidFill>
            <a:schemeClr val="tx1"/>
          </a:solidFill>
          <a:latin typeface="+mn-lt"/>
          <a:ea typeface="+mn-ea"/>
          <a:cs typeface="+mn-cs"/>
        </a:defRPr>
      </a:lvl4pPr>
      <a:lvl5pPr marL="1485846" algn="l" defTabSz="742923" rtl="0" eaLnBrk="1" latinLnBrk="0" hangingPunct="1">
        <a:defRPr sz="1462" kern="1200">
          <a:solidFill>
            <a:schemeClr val="tx1"/>
          </a:solidFill>
          <a:latin typeface="+mn-lt"/>
          <a:ea typeface="+mn-ea"/>
          <a:cs typeface="+mn-cs"/>
        </a:defRPr>
      </a:lvl5pPr>
      <a:lvl6pPr marL="1857307" algn="l" defTabSz="742923" rtl="0" eaLnBrk="1" latinLnBrk="0" hangingPunct="1">
        <a:defRPr sz="1462" kern="1200">
          <a:solidFill>
            <a:schemeClr val="tx1"/>
          </a:solidFill>
          <a:latin typeface="+mn-lt"/>
          <a:ea typeface="+mn-ea"/>
          <a:cs typeface="+mn-cs"/>
        </a:defRPr>
      </a:lvl6pPr>
      <a:lvl7pPr marL="2228768" algn="l" defTabSz="742923" rtl="0" eaLnBrk="1" latinLnBrk="0" hangingPunct="1">
        <a:defRPr sz="1462" kern="1200">
          <a:solidFill>
            <a:schemeClr val="tx1"/>
          </a:solidFill>
          <a:latin typeface="+mn-lt"/>
          <a:ea typeface="+mn-ea"/>
          <a:cs typeface="+mn-cs"/>
        </a:defRPr>
      </a:lvl7pPr>
      <a:lvl8pPr marL="2600230" algn="l" defTabSz="742923" rtl="0" eaLnBrk="1" latinLnBrk="0" hangingPunct="1">
        <a:defRPr sz="1462" kern="1200">
          <a:solidFill>
            <a:schemeClr val="tx1"/>
          </a:solidFill>
          <a:latin typeface="+mn-lt"/>
          <a:ea typeface="+mn-ea"/>
          <a:cs typeface="+mn-cs"/>
        </a:defRPr>
      </a:lvl8pPr>
      <a:lvl9pPr marL="2971692" algn="l" defTabSz="742923" rtl="0" eaLnBrk="1" latinLnBrk="0" hangingPunct="1">
        <a:defRPr sz="1462" kern="1200">
          <a:solidFill>
            <a:schemeClr val="tx1"/>
          </a:solidFill>
          <a:latin typeface="+mn-lt"/>
          <a:ea typeface="+mn-ea"/>
          <a:cs typeface="+mn-cs"/>
        </a:defRPr>
      </a:lvl9pPr>
    </p:otherStyle>
  </p:txStyles>
  <p:extLst>
    <p:ext uri="{27BBF7A9-308A-43DC-89C8-2F10F3537804}">
      <p15:sldGuideLst xmlns:p15="http://schemas.microsoft.com/office/powerpoint/2012/main">
        <p15:guide id="0" pos="5978">
          <p15:clr>
            <a:srgbClr val="F26B43"/>
          </p15:clr>
        </p15:guide>
        <p15:guide id="1" orient="horz" pos="3748" userDrawn="1">
          <p15:clr>
            <a:srgbClr val="F26B43"/>
          </p15:clr>
        </p15:guide>
        <p15:guide id="2" pos="3120">
          <p15:clr>
            <a:srgbClr val="F26B43"/>
          </p15:clr>
        </p15:guide>
        <p15:guide id="4" pos="8091">
          <p15:clr>
            <a:srgbClr val="F26B43"/>
          </p15:clr>
        </p15:guide>
        <p15:guide id="5" orient="horz" pos="5096">
          <p15:clr>
            <a:srgbClr val="F26B43"/>
          </p15:clr>
        </p15:guide>
        <p15:guide id="6" orient="horz" pos="595" userDrawn="1">
          <p15:clr>
            <a:srgbClr val="F26B43"/>
          </p15:clr>
        </p15:guide>
        <p15:guide id="7" orient="horz" pos="5480">
          <p15:clr>
            <a:srgbClr val="F26B43"/>
          </p15:clr>
        </p15:guide>
        <p15:guide id="10" orient="horz" pos="663">
          <p15:clr>
            <a:srgbClr val="F26B43"/>
          </p15:clr>
        </p15:guide>
        <p15:guide id="11" orient="horz" pos="2160">
          <p15:clr>
            <a:srgbClr val="F26B43"/>
          </p15:clr>
        </p15:guide>
        <p15:guide id="12" pos="26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74EC415A-9A46-1348-9FE7-F47C2AA1A685}"/>
              </a:ext>
            </a:extLst>
          </p:cNvPr>
          <p:cNvPicPr>
            <a:picLocks noChangeAspect="1"/>
          </p:cNvPicPr>
          <p:nvPr userDrawn="1"/>
        </p:nvPicPr>
        <p:blipFill>
          <a:blip r:embed="rId11"/>
          <a:stretch>
            <a:fillRect/>
          </a:stretch>
        </p:blipFill>
        <p:spPr>
          <a:xfrm>
            <a:off x="409499" y="5902797"/>
            <a:ext cx="746101" cy="779156"/>
          </a:xfrm>
          <a:prstGeom prst="rect">
            <a:avLst/>
          </a:prstGeom>
        </p:spPr>
      </p:pic>
      <p:sp>
        <p:nvSpPr>
          <p:cNvPr id="7" name="Rectangle 6">
            <a:extLst>
              <a:ext uri="{FF2B5EF4-FFF2-40B4-BE49-F238E27FC236}">
                <a16:creationId xmlns:a16="http://schemas.microsoft.com/office/drawing/2014/main" id="{9948EBB3-6E6D-2845-A24D-F395330B21DE}"/>
              </a:ext>
            </a:extLst>
          </p:cNvPr>
          <p:cNvSpPr/>
          <p:nvPr userDrawn="1"/>
        </p:nvSpPr>
        <p:spPr bwMode="auto">
          <a:xfrm>
            <a:off x="0" y="0"/>
            <a:ext cx="9906000" cy="944880"/>
          </a:xfrm>
          <a:prstGeom prst="rect">
            <a:avLst/>
          </a:prstGeom>
          <a:solidFill>
            <a:schemeClr val="accent4"/>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85000"/>
              </a:lnSpc>
              <a:spcBef>
                <a:spcPct val="0"/>
              </a:spcBef>
              <a:spcAft>
                <a:spcPts val="1200"/>
              </a:spcAft>
              <a:buClrTx/>
              <a:buSzTx/>
              <a:buFontTx/>
              <a:buNone/>
              <a:tabLst/>
            </a:pPr>
            <a:endParaRPr kumimoji="0" lang="en-GB" sz="2000" b="0" i="0" u="none" strike="noStrike" cap="none" normalizeH="0" baseline="0">
              <a:ln>
                <a:noFill/>
              </a:ln>
              <a:solidFill>
                <a:srgbClr val="5F5F5F"/>
              </a:solidFill>
              <a:effectLst/>
              <a:latin typeface="+mn-lt"/>
            </a:endParaRPr>
          </a:p>
        </p:txBody>
      </p:sp>
      <p:sp>
        <p:nvSpPr>
          <p:cNvPr id="1046" name="Rectangle 22"/>
          <p:cNvSpPr>
            <a:spLocks noChangeArrowheads="1"/>
          </p:cNvSpPr>
          <p:nvPr/>
        </p:nvSpPr>
        <p:spPr bwMode="auto">
          <a:xfrm>
            <a:off x="0" y="3"/>
            <a:ext cx="9906000" cy="876300"/>
          </a:xfrm>
          <a:prstGeom prst="rect">
            <a:avLst/>
          </a:prstGeom>
          <a:noFill/>
          <a:ln w="12700">
            <a:noFill/>
            <a:miter lim="800000"/>
            <a:headEnd/>
            <a:tailEnd/>
          </a:ln>
          <a:effectLst/>
        </p:spPr>
        <p:txBody>
          <a:bodyPr wrap="none" anchor="t"/>
          <a:lstStyle/>
          <a:p>
            <a:pPr defTabSz="742923" eaLnBrk="0" fontAlgn="base" hangingPunct="0">
              <a:spcBef>
                <a:spcPct val="0"/>
              </a:spcBef>
              <a:spcAft>
                <a:spcPct val="0"/>
              </a:spcAft>
            </a:pPr>
            <a:endParaRPr lang="en-GB" sz="1300">
              <a:solidFill>
                <a:srgbClr val="5F5F5F"/>
              </a:solidFill>
              <a:cs typeface="Tahoma" panose="020B0604030504040204" pitchFamily="34" charset="0"/>
            </a:endParaRPr>
          </a:p>
        </p:txBody>
      </p:sp>
      <p:sp>
        <p:nvSpPr>
          <p:cNvPr id="1042" name="Rectangle 18"/>
          <p:cNvSpPr>
            <a:spLocks noGrp="1" noChangeArrowheads="1"/>
          </p:cNvSpPr>
          <p:nvPr>
            <p:ph type="title"/>
          </p:nvPr>
        </p:nvSpPr>
        <p:spPr bwMode="auto">
          <a:xfrm>
            <a:off x="409500" y="108000"/>
            <a:ext cx="9087000" cy="720000"/>
          </a:xfrm>
          <a:prstGeom prst="rect">
            <a:avLst/>
          </a:prstGeom>
          <a:noFill/>
          <a:ln w="12700">
            <a:noFill/>
            <a:miter lim="800000"/>
            <a:headEnd/>
            <a:tailEnd/>
          </a:ln>
          <a:effectLst/>
        </p:spPr>
        <p:txBody>
          <a:bodyPr vert="horz" wrap="square" lIns="0" tIns="0" rIns="0" bIns="0" numCol="1" anchor="ctr" anchorCtr="0" compatLnSpc="1">
            <a:prstTxWarp prst="textNoShape">
              <a:avLst/>
            </a:prstTxWarp>
          </a:bodyPr>
          <a:lstStyle/>
          <a:p>
            <a:pPr lvl="0"/>
            <a:endParaRPr lang="en-US"/>
          </a:p>
        </p:txBody>
      </p:sp>
      <p:sp>
        <p:nvSpPr>
          <p:cNvPr id="1043" name="Rectangle 19"/>
          <p:cNvSpPr>
            <a:spLocks noGrp="1" noChangeArrowheads="1"/>
          </p:cNvSpPr>
          <p:nvPr>
            <p:ph type="body" idx="1"/>
          </p:nvPr>
        </p:nvSpPr>
        <p:spPr bwMode="auto">
          <a:xfrm>
            <a:off x="409500" y="1044000"/>
            <a:ext cx="9087000" cy="4889403"/>
          </a:xfrm>
          <a:prstGeom prst="rect">
            <a:avLst/>
          </a:prstGeom>
          <a:noFill/>
          <a:ln w="12700">
            <a:noFill/>
            <a:miter lim="800000"/>
            <a:headEnd/>
            <a:tailEnd/>
          </a:ln>
          <a:effectLst/>
        </p:spPr>
        <p:txBody>
          <a:bodyPr vert="horz" wrap="square" lIns="0" tIns="0" rIns="0" bIns="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p:txBody>
      </p:sp>
      <p:pic>
        <p:nvPicPr>
          <p:cNvPr id="3" name="Picture 2" descr="A close up of a logo&#10;&#10;Description automatically generated">
            <a:extLst>
              <a:ext uri="{FF2B5EF4-FFF2-40B4-BE49-F238E27FC236}">
                <a16:creationId xmlns:a16="http://schemas.microsoft.com/office/drawing/2014/main" id="{EE1ACD11-E106-A041-9A67-00DAD5521157}"/>
              </a:ext>
            </a:extLst>
          </p:cNvPr>
          <p:cNvPicPr>
            <a:picLocks noChangeAspect="1"/>
          </p:cNvPicPr>
          <p:nvPr userDrawn="1"/>
        </p:nvPicPr>
        <p:blipFill>
          <a:blip r:embed="rId12"/>
          <a:stretch>
            <a:fillRect/>
          </a:stretch>
        </p:blipFill>
        <p:spPr>
          <a:xfrm>
            <a:off x="7603111" y="5905091"/>
            <a:ext cx="1893390" cy="776862"/>
          </a:xfrm>
          <a:prstGeom prst="rect">
            <a:avLst/>
          </a:prstGeom>
        </p:spPr>
      </p:pic>
    </p:spTree>
    <p:extLst>
      <p:ext uri="{BB962C8B-B14F-4D97-AF65-F5344CB8AC3E}">
        <p14:creationId xmlns:p14="http://schemas.microsoft.com/office/powerpoint/2010/main" val="397377751"/>
      </p:ext>
    </p:extLst>
  </p:cSld>
  <p:clrMap bg1="dk2" tx1="lt1" bg2="dk1" tx2="lt2" accent1="accent1" accent2="accent2" accent3="accent3" accent4="accent4" accent5="accent5" accent6="accent6" hlink="hlink" folHlink="folHlink"/>
  <p:sldLayoutIdLst>
    <p:sldLayoutId id="2147483995" r:id="rId1"/>
    <p:sldLayoutId id="2147483991" r:id="rId2"/>
    <p:sldLayoutId id="2147483992" r:id="rId3"/>
    <p:sldLayoutId id="2147483993" r:id="rId4"/>
    <p:sldLayoutId id="2147483994" r:id="rId5"/>
    <p:sldLayoutId id="2147484029" r:id="rId6"/>
    <p:sldLayoutId id="2147484030" r:id="rId7"/>
    <p:sldLayoutId id="2147484031" r:id="rId8"/>
    <p:sldLayoutId id="2147484032" r:id="rId9"/>
  </p:sldLayoutIdLst>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hf hdr="0" dt="0"/>
  <p:txStyles>
    <p:titleStyle>
      <a:lvl1pPr algn="l" rtl="0" eaLnBrk="1" fontAlgn="base" hangingPunct="1">
        <a:spcBef>
          <a:spcPct val="0"/>
        </a:spcBef>
        <a:spcAft>
          <a:spcPct val="0"/>
        </a:spcAft>
        <a:defRPr sz="2400" b="1" i="0" cap="none" baseline="0">
          <a:solidFill>
            <a:schemeClr val="tx1"/>
          </a:solidFill>
          <a:latin typeface="+mj-lt"/>
          <a:ea typeface="+mj-ea"/>
          <a:cs typeface="Tahoma" panose="020B0604030504040204" pitchFamily="34" charset="0"/>
        </a:defRPr>
      </a:lvl1pPr>
      <a:lvl2pPr algn="l" rtl="0" eaLnBrk="1" fontAlgn="base" hangingPunct="1">
        <a:spcBef>
          <a:spcPct val="0"/>
        </a:spcBef>
        <a:spcAft>
          <a:spcPct val="0"/>
        </a:spcAft>
        <a:defRPr sz="2600">
          <a:solidFill>
            <a:srgbClr val="5F5F5F"/>
          </a:solidFill>
          <a:latin typeface="Univers" pitchFamily="34" charset="0"/>
        </a:defRPr>
      </a:lvl2pPr>
      <a:lvl3pPr algn="l" rtl="0" eaLnBrk="1" fontAlgn="base" hangingPunct="1">
        <a:spcBef>
          <a:spcPct val="0"/>
        </a:spcBef>
        <a:spcAft>
          <a:spcPct val="0"/>
        </a:spcAft>
        <a:defRPr sz="2600">
          <a:solidFill>
            <a:srgbClr val="5F5F5F"/>
          </a:solidFill>
          <a:latin typeface="Univers" pitchFamily="34" charset="0"/>
        </a:defRPr>
      </a:lvl3pPr>
      <a:lvl4pPr algn="l" rtl="0" eaLnBrk="1" fontAlgn="base" hangingPunct="1">
        <a:spcBef>
          <a:spcPct val="0"/>
        </a:spcBef>
        <a:spcAft>
          <a:spcPct val="0"/>
        </a:spcAft>
        <a:defRPr sz="2600">
          <a:solidFill>
            <a:srgbClr val="5F5F5F"/>
          </a:solidFill>
          <a:latin typeface="Univers" pitchFamily="34" charset="0"/>
        </a:defRPr>
      </a:lvl4pPr>
      <a:lvl5pPr algn="l" rtl="0" eaLnBrk="1" fontAlgn="base" hangingPunct="1">
        <a:spcBef>
          <a:spcPct val="0"/>
        </a:spcBef>
        <a:spcAft>
          <a:spcPct val="0"/>
        </a:spcAft>
        <a:defRPr sz="2600">
          <a:solidFill>
            <a:srgbClr val="5F5F5F"/>
          </a:solidFill>
          <a:latin typeface="Univers" pitchFamily="34" charset="0"/>
        </a:defRPr>
      </a:lvl5pPr>
      <a:lvl6pPr marL="371461" algn="l" rtl="0" eaLnBrk="1" fontAlgn="base" hangingPunct="1">
        <a:spcBef>
          <a:spcPct val="0"/>
        </a:spcBef>
        <a:spcAft>
          <a:spcPct val="0"/>
        </a:spcAft>
        <a:defRPr sz="2600">
          <a:solidFill>
            <a:srgbClr val="5F5F5F"/>
          </a:solidFill>
          <a:latin typeface="Univers" pitchFamily="34" charset="0"/>
        </a:defRPr>
      </a:lvl6pPr>
      <a:lvl7pPr marL="742923" algn="l" rtl="0" eaLnBrk="1" fontAlgn="base" hangingPunct="1">
        <a:spcBef>
          <a:spcPct val="0"/>
        </a:spcBef>
        <a:spcAft>
          <a:spcPct val="0"/>
        </a:spcAft>
        <a:defRPr sz="2600">
          <a:solidFill>
            <a:srgbClr val="5F5F5F"/>
          </a:solidFill>
          <a:latin typeface="Univers" pitchFamily="34" charset="0"/>
        </a:defRPr>
      </a:lvl7pPr>
      <a:lvl8pPr marL="1114384" algn="l" rtl="0" eaLnBrk="1" fontAlgn="base" hangingPunct="1">
        <a:spcBef>
          <a:spcPct val="0"/>
        </a:spcBef>
        <a:spcAft>
          <a:spcPct val="0"/>
        </a:spcAft>
        <a:defRPr sz="2600">
          <a:solidFill>
            <a:srgbClr val="5F5F5F"/>
          </a:solidFill>
          <a:latin typeface="Univers" pitchFamily="34" charset="0"/>
        </a:defRPr>
      </a:lvl8pPr>
      <a:lvl9pPr marL="1485846" algn="l" rtl="0" eaLnBrk="1" fontAlgn="base" hangingPunct="1">
        <a:spcBef>
          <a:spcPct val="0"/>
        </a:spcBef>
        <a:spcAft>
          <a:spcPct val="0"/>
        </a:spcAft>
        <a:defRPr sz="2600">
          <a:solidFill>
            <a:srgbClr val="5F5F5F"/>
          </a:solidFill>
          <a:latin typeface="Univers" pitchFamily="34" charset="0"/>
        </a:defRPr>
      </a:lvl9pPr>
    </p:titleStyle>
    <p:bodyStyle>
      <a:lvl1pPr marL="290634" indent="-271718" algn="l" rtl="0" eaLnBrk="1" fontAlgn="base" hangingPunct="1">
        <a:lnSpc>
          <a:spcPct val="100000"/>
        </a:lnSpc>
        <a:spcBef>
          <a:spcPts val="0"/>
        </a:spcBef>
        <a:spcAft>
          <a:spcPts val="650"/>
        </a:spcAft>
        <a:buClr>
          <a:schemeClr val="accent4"/>
        </a:buClr>
        <a:buFont typeface="Arial" panose="020B0604020202020204" pitchFamily="34" charset="0"/>
        <a:buChar char="•"/>
        <a:defRPr sz="1800" b="0" i="0">
          <a:solidFill>
            <a:schemeClr val="bg1"/>
          </a:solidFill>
          <a:latin typeface="+mn-lt"/>
          <a:ea typeface="+mn-ea"/>
          <a:cs typeface="Tahoma" panose="020B0604030504040204" pitchFamily="34" charset="0"/>
        </a:defRPr>
      </a:lvl1pPr>
      <a:lvl2pPr marL="488404" indent="-272991" algn="l" rtl="0" eaLnBrk="1" fontAlgn="base" hangingPunct="1">
        <a:lnSpc>
          <a:spcPct val="100000"/>
        </a:lnSpc>
        <a:spcBef>
          <a:spcPts val="0"/>
        </a:spcBef>
        <a:spcAft>
          <a:spcPts val="650"/>
        </a:spcAft>
        <a:buClr>
          <a:schemeClr val="accent4"/>
        </a:buClr>
        <a:buFont typeface="Arial" panose="020B0604020202020204" pitchFamily="34" charset="0"/>
        <a:buChar char="•"/>
        <a:defRPr sz="1600" b="0" i="0">
          <a:solidFill>
            <a:schemeClr val="bg1"/>
          </a:solidFill>
          <a:latin typeface="+mn-lt"/>
          <a:cs typeface="Tahoma" panose="020B0604030504040204" pitchFamily="34" charset="0"/>
        </a:defRPr>
      </a:lvl2pPr>
      <a:lvl3pPr marL="681013" indent="-272991" algn="l" rtl="0" eaLnBrk="1" fontAlgn="base" hangingPunct="1">
        <a:lnSpc>
          <a:spcPct val="100000"/>
        </a:lnSpc>
        <a:spcBef>
          <a:spcPts val="0"/>
        </a:spcBef>
        <a:spcAft>
          <a:spcPts val="650"/>
        </a:spcAft>
        <a:buClr>
          <a:schemeClr val="accent4"/>
        </a:buClr>
        <a:buSzPct val="100000"/>
        <a:buFont typeface="Arial" panose="020B0604020202020204" pitchFamily="34" charset="0"/>
        <a:buChar char="•"/>
        <a:defRPr sz="1400" b="0" i="0">
          <a:solidFill>
            <a:schemeClr val="bg1"/>
          </a:solidFill>
          <a:latin typeface="+mn-lt"/>
          <a:cs typeface="Tahoma" panose="020B0604030504040204" pitchFamily="34" charset="0"/>
        </a:defRPr>
      </a:lvl3pPr>
      <a:lvl4pPr marL="875343" indent="-272991" algn="l" rtl="0" eaLnBrk="1" fontAlgn="base" hangingPunct="1">
        <a:lnSpc>
          <a:spcPct val="100000"/>
        </a:lnSpc>
        <a:spcBef>
          <a:spcPts val="0"/>
        </a:spcBef>
        <a:spcAft>
          <a:spcPts val="650"/>
        </a:spcAft>
        <a:buClr>
          <a:schemeClr val="accent3"/>
        </a:buClr>
        <a:buSzPct val="100000"/>
        <a:buFont typeface="Arial" panose="020B0604020202020204" pitchFamily="34" charset="0"/>
        <a:buChar char="•"/>
        <a:tabLst/>
        <a:defRPr sz="1400" b="0" i="0">
          <a:solidFill>
            <a:schemeClr val="bg1"/>
          </a:solidFill>
          <a:latin typeface="+mn-lt"/>
          <a:cs typeface="Tahoma" panose="020B0604030504040204" pitchFamily="34" charset="0"/>
        </a:defRPr>
      </a:lvl4pPr>
      <a:lvl5pPr marL="1072461" indent="-272991" algn="l" rtl="0" eaLnBrk="1" fontAlgn="base" hangingPunct="1">
        <a:lnSpc>
          <a:spcPct val="100000"/>
        </a:lnSpc>
        <a:spcBef>
          <a:spcPts val="0"/>
        </a:spcBef>
        <a:spcAft>
          <a:spcPts val="650"/>
        </a:spcAft>
        <a:buClr>
          <a:schemeClr val="accent3"/>
        </a:buClr>
        <a:buSzPct val="100000"/>
        <a:buFont typeface="Arial" panose="020B0604020202020204" pitchFamily="34" charset="0"/>
        <a:buChar char="•"/>
        <a:defRPr sz="1400" b="0" i="0">
          <a:solidFill>
            <a:schemeClr val="bg1"/>
          </a:solidFill>
          <a:latin typeface="+mn-lt"/>
          <a:cs typeface="Tahoma" panose="020B0604030504040204" pitchFamily="34" charset="0"/>
        </a:defRPr>
      </a:lvl5pPr>
      <a:lvl6pPr marL="2043038" indent="-185731" algn="l" rtl="0" eaLnBrk="1" fontAlgn="base" hangingPunct="1">
        <a:spcBef>
          <a:spcPct val="20000"/>
        </a:spcBef>
        <a:spcAft>
          <a:spcPct val="0"/>
        </a:spcAft>
        <a:buClr>
          <a:srgbClr val="A4A2D6"/>
        </a:buClr>
        <a:buSzPct val="80000"/>
        <a:buChar char="•"/>
        <a:defRPr sz="1300">
          <a:solidFill>
            <a:srgbClr val="5F5F5F"/>
          </a:solidFill>
          <a:latin typeface="+mn-lt"/>
        </a:defRPr>
      </a:lvl6pPr>
      <a:lvl7pPr marL="2414499" indent="-185731" algn="l" rtl="0" eaLnBrk="1" fontAlgn="base" hangingPunct="1">
        <a:spcBef>
          <a:spcPct val="20000"/>
        </a:spcBef>
        <a:spcAft>
          <a:spcPct val="0"/>
        </a:spcAft>
        <a:buClr>
          <a:srgbClr val="A4A2D6"/>
        </a:buClr>
        <a:buSzPct val="80000"/>
        <a:buChar char="•"/>
        <a:defRPr sz="1300">
          <a:solidFill>
            <a:srgbClr val="5F5F5F"/>
          </a:solidFill>
          <a:latin typeface="+mn-lt"/>
        </a:defRPr>
      </a:lvl7pPr>
      <a:lvl8pPr marL="2785961" indent="-185731" algn="l" rtl="0" eaLnBrk="1" fontAlgn="base" hangingPunct="1">
        <a:spcBef>
          <a:spcPct val="20000"/>
        </a:spcBef>
        <a:spcAft>
          <a:spcPct val="0"/>
        </a:spcAft>
        <a:buClr>
          <a:srgbClr val="A4A2D6"/>
        </a:buClr>
        <a:buSzPct val="80000"/>
        <a:buChar char="•"/>
        <a:defRPr sz="1300">
          <a:solidFill>
            <a:srgbClr val="5F5F5F"/>
          </a:solidFill>
          <a:latin typeface="+mn-lt"/>
        </a:defRPr>
      </a:lvl8pPr>
      <a:lvl9pPr marL="3157422" indent="-185731" algn="l" rtl="0" eaLnBrk="1" fontAlgn="base" hangingPunct="1">
        <a:spcBef>
          <a:spcPct val="20000"/>
        </a:spcBef>
        <a:spcAft>
          <a:spcPct val="0"/>
        </a:spcAft>
        <a:buClr>
          <a:srgbClr val="A4A2D6"/>
        </a:buClr>
        <a:buSzPct val="80000"/>
        <a:buChar char="•"/>
        <a:defRPr sz="1300">
          <a:solidFill>
            <a:srgbClr val="5F5F5F"/>
          </a:solidFill>
          <a:latin typeface="+mn-lt"/>
        </a:defRPr>
      </a:lvl9pPr>
    </p:bodyStyle>
    <p:otherStyle>
      <a:defPPr>
        <a:defRPr lang="en-US"/>
      </a:defPPr>
      <a:lvl1pPr marL="0" algn="l" defTabSz="742923" rtl="0" eaLnBrk="1" latinLnBrk="0" hangingPunct="1">
        <a:defRPr sz="1462" kern="1200">
          <a:solidFill>
            <a:schemeClr val="tx1"/>
          </a:solidFill>
          <a:latin typeface="+mn-lt"/>
          <a:ea typeface="+mn-ea"/>
          <a:cs typeface="+mn-cs"/>
        </a:defRPr>
      </a:lvl1pPr>
      <a:lvl2pPr marL="371461" algn="l" defTabSz="742923" rtl="0" eaLnBrk="1" latinLnBrk="0" hangingPunct="1">
        <a:defRPr sz="1462" kern="1200">
          <a:solidFill>
            <a:schemeClr val="tx1"/>
          </a:solidFill>
          <a:latin typeface="+mn-lt"/>
          <a:ea typeface="+mn-ea"/>
          <a:cs typeface="+mn-cs"/>
        </a:defRPr>
      </a:lvl2pPr>
      <a:lvl3pPr marL="742923" algn="l" defTabSz="742923" rtl="0" eaLnBrk="1" latinLnBrk="0" hangingPunct="1">
        <a:defRPr sz="1462" kern="1200">
          <a:solidFill>
            <a:schemeClr val="tx1"/>
          </a:solidFill>
          <a:latin typeface="+mn-lt"/>
          <a:ea typeface="+mn-ea"/>
          <a:cs typeface="+mn-cs"/>
        </a:defRPr>
      </a:lvl3pPr>
      <a:lvl4pPr marL="1114384" algn="l" defTabSz="742923" rtl="0" eaLnBrk="1" latinLnBrk="0" hangingPunct="1">
        <a:defRPr sz="1462" kern="1200">
          <a:solidFill>
            <a:schemeClr val="tx1"/>
          </a:solidFill>
          <a:latin typeface="+mn-lt"/>
          <a:ea typeface="+mn-ea"/>
          <a:cs typeface="+mn-cs"/>
        </a:defRPr>
      </a:lvl4pPr>
      <a:lvl5pPr marL="1485846" algn="l" defTabSz="742923" rtl="0" eaLnBrk="1" latinLnBrk="0" hangingPunct="1">
        <a:defRPr sz="1462" kern="1200">
          <a:solidFill>
            <a:schemeClr val="tx1"/>
          </a:solidFill>
          <a:latin typeface="+mn-lt"/>
          <a:ea typeface="+mn-ea"/>
          <a:cs typeface="+mn-cs"/>
        </a:defRPr>
      </a:lvl5pPr>
      <a:lvl6pPr marL="1857307" algn="l" defTabSz="742923" rtl="0" eaLnBrk="1" latinLnBrk="0" hangingPunct="1">
        <a:defRPr sz="1462" kern="1200">
          <a:solidFill>
            <a:schemeClr val="tx1"/>
          </a:solidFill>
          <a:latin typeface="+mn-lt"/>
          <a:ea typeface="+mn-ea"/>
          <a:cs typeface="+mn-cs"/>
        </a:defRPr>
      </a:lvl6pPr>
      <a:lvl7pPr marL="2228768" algn="l" defTabSz="742923" rtl="0" eaLnBrk="1" latinLnBrk="0" hangingPunct="1">
        <a:defRPr sz="1462" kern="1200">
          <a:solidFill>
            <a:schemeClr val="tx1"/>
          </a:solidFill>
          <a:latin typeface="+mn-lt"/>
          <a:ea typeface="+mn-ea"/>
          <a:cs typeface="+mn-cs"/>
        </a:defRPr>
      </a:lvl7pPr>
      <a:lvl8pPr marL="2600230" algn="l" defTabSz="742923" rtl="0" eaLnBrk="1" latinLnBrk="0" hangingPunct="1">
        <a:defRPr sz="1462" kern="1200">
          <a:solidFill>
            <a:schemeClr val="tx1"/>
          </a:solidFill>
          <a:latin typeface="+mn-lt"/>
          <a:ea typeface="+mn-ea"/>
          <a:cs typeface="+mn-cs"/>
        </a:defRPr>
      </a:lvl8pPr>
      <a:lvl9pPr marL="2971692" algn="l" defTabSz="742923" rtl="0" eaLnBrk="1" latinLnBrk="0" hangingPunct="1">
        <a:defRPr sz="1462" kern="1200">
          <a:solidFill>
            <a:schemeClr val="tx1"/>
          </a:solidFill>
          <a:latin typeface="+mn-lt"/>
          <a:ea typeface="+mn-ea"/>
          <a:cs typeface="+mn-cs"/>
        </a:defRPr>
      </a:lvl9pPr>
    </p:otherStyle>
  </p:txStyles>
  <p:extLst>
    <p:ext uri="{27BBF7A9-308A-43DC-89C8-2F10F3537804}">
      <p15:sldGuideLst xmlns:p15="http://schemas.microsoft.com/office/powerpoint/2012/main">
        <p15:guide id="0" pos="5978">
          <p15:clr>
            <a:srgbClr val="F26B43"/>
          </p15:clr>
        </p15:guide>
        <p15:guide id="1" orient="horz" pos="3748" userDrawn="1">
          <p15:clr>
            <a:srgbClr val="F26B43"/>
          </p15:clr>
        </p15:guide>
        <p15:guide id="2" pos="3120">
          <p15:clr>
            <a:srgbClr val="F26B43"/>
          </p15:clr>
        </p15:guide>
        <p15:guide id="4" pos="8091">
          <p15:clr>
            <a:srgbClr val="F26B43"/>
          </p15:clr>
        </p15:guide>
        <p15:guide id="5" orient="horz" pos="5096">
          <p15:clr>
            <a:srgbClr val="F26B43"/>
          </p15:clr>
        </p15:guide>
        <p15:guide id="6" orient="horz" pos="595" userDrawn="1">
          <p15:clr>
            <a:srgbClr val="F26B43"/>
          </p15:clr>
        </p15:guide>
        <p15:guide id="7" orient="horz" pos="5480">
          <p15:clr>
            <a:srgbClr val="F26B43"/>
          </p15:clr>
        </p15:guide>
        <p15:guide id="10" orient="horz" pos="663">
          <p15:clr>
            <a:srgbClr val="F26B43"/>
          </p15:clr>
        </p15:guide>
        <p15:guide id="11" orient="horz" pos="2160">
          <p15:clr>
            <a:srgbClr val="F26B43"/>
          </p15:clr>
        </p15:guide>
        <p15:guide id="12" pos="26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48EBB3-6E6D-2845-A24D-F395330B21DE}"/>
              </a:ext>
            </a:extLst>
          </p:cNvPr>
          <p:cNvSpPr/>
          <p:nvPr userDrawn="1"/>
        </p:nvSpPr>
        <p:spPr bwMode="auto">
          <a:xfrm>
            <a:off x="0" y="0"/>
            <a:ext cx="9906000" cy="944880"/>
          </a:xfrm>
          <a:prstGeom prst="rect">
            <a:avLst/>
          </a:prstGeom>
          <a:solidFill>
            <a:schemeClr val="accent5"/>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85000"/>
              </a:lnSpc>
              <a:spcBef>
                <a:spcPct val="0"/>
              </a:spcBef>
              <a:spcAft>
                <a:spcPts val="1200"/>
              </a:spcAft>
              <a:buClrTx/>
              <a:buSzTx/>
              <a:buFontTx/>
              <a:buNone/>
              <a:tabLst/>
            </a:pPr>
            <a:endParaRPr kumimoji="0" lang="en-GB" sz="2000" b="0" i="0" u="none" strike="noStrike" cap="none" normalizeH="0" baseline="0">
              <a:ln>
                <a:noFill/>
              </a:ln>
              <a:solidFill>
                <a:srgbClr val="5F5F5F"/>
              </a:solidFill>
              <a:effectLst/>
              <a:latin typeface="+mn-lt"/>
            </a:endParaRPr>
          </a:p>
        </p:txBody>
      </p:sp>
      <p:sp>
        <p:nvSpPr>
          <p:cNvPr id="1046" name="Rectangle 22"/>
          <p:cNvSpPr>
            <a:spLocks noChangeArrowheads="1"/>
          </p:cNvSpPr>
          <p:nvPr/>
        </p:nvSpPr>
        <p:spPr bwMode="auto">
          <a:xfrm>
            <a:off x="0" y="3"/>
            <a:ext cx="9906000" cy="876300"/>
          </a:xfrm>
          <a:prstGeom prst="rect">
            <a:avLst/>
          </a:prstGeom>
          <a:noFill/>
          <a:ln w="12700">
            <a:noFill/>
            <a:miter lim="800000"/>
            <a:headEnd/>
            <a:tailEnd/>
          </a:ln>
          <a:effectLst/>
        </p:spPr>
        <p:txBody>
          <a:bodyPr wrap="none" anchor="t"/>
          <a:lstStyle/>
          <a:p>
            <a:pPr defTabSz="742923" eaLnBrk="0" fontAlgn="base" hangingPunct="0">
              <a:spcBef>
                <a:spcPct val="0"/>
              </a:spcBef>
              <a:spcAft>
                <a:spcPct val="0"/>
              </a:spcAft>
            </a:pPr>
            <a:endParaRPr lang="en-GB" sz="1300">
              <a:solidFill>
                <a:srgbClr val="5F5F5F"/>
              </a:solidFill>
              <a:cs typeface="Tahoma" panose="020B0604030504040204" pitchFamily="34" charset="0"/>
            </a:endParaRPr>
          </a:p>
        </p:txBody>
      </p:sp>
      <p:sp>
        <p:nvSpPr>
          <p:cNvPr id="1042" name="Rectangle 18"/>
          <p:cNvSpPr>
            <a:spLocks noGrp="1" noChangeArrowheads="1"/>
          </p:cNvSpPr>
          <p:nvPr>
            <p:ph type="title"/>
          </p:nvPr>
        </p:nvSpPr>
        <p:spPr bwMode="auto">
          <a:xfrm>
            <a:off x="409500" y="108000"/>
            <a:ext cx="9087000" cy="720000"/>
          </a:xfrm>
          <a:prstGeom prst="rect">
            <a:avLst/>
          </a:prstGeom>
          <a:noFill/>
          <a:ln w="12700">
            <a:noFill/>
            <a:miter lim="800000"/>
            <a:headEnd/>
            <a:tailEnd/>
          </a:ln>
          <a:effectLst/>
        </p:spPr>
        <p:txBody>
          <a:bodyPr vert="horz" wrap="square" lIns="0" tIns="0" rIns="0" bIns="0" numCol="1" anchor="ctr" anchorCtr="0" compatLnSpc="1">
            <a:prstTxWarp prst="textNoShape">
              <a:avLst/>
            </a:prstTxWarp>
          </a:bodyPr>
          <a:lstStyle/>
          <a:p>
            <a:pPr lvl="0"/>
            <a:endParaRPr lang="en-US"/>
          </a:p>
        </p:txBody>
      </p:sp>
      <p:sp>
        <p:nvSpPr>
          <p:cNvPr id="1043" name="Rectangle 19"/>
          <p:cNvSpPr>
            <a:spLocks noGrp="1" noChangeArrowheads="1"/>
          </p:cNvSpPr>
          <p:nvPr>
            <p:ph type="body" idx="1"/>
          </p:nvPr>
        </p:nvSpPr>
        <p:spPr bwMode="auto">
          <a:xfrm>
            <a:off x="409500" y="1044000"/>
            <a:ext cx="9087000" cy="4889403"/>
          </a:xfrm>
          <a:prstGeom prst="rect">
            <a:avLst/>
          </a:prstGeom>
          <a:noFill/>
          <a:ln w="12700">
            <a:noFill/>
            <a:miter lim="800000"/>
            <a:headEnd/>
            <a:tailEnd/>
          </a:ln>
          <a:effectLst/>
        </p:spPr>
        <p:txBody>
          <a:bodyPr vert="horz" wrap="square" lIns="0" tIns="0" rIns="0" bIns="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p:txBody>
      </p:sp>
      <p:pic>
        <p:nvPicPr>
          <p:cNvPr id="3" name="Picture 2" descr="A close up of a logo&#10;&#10;Description automatically generated">
            <a:extLst>
              <a:ext uri="{FF2B5EF4-FFF2-40B4-BE49-F238E27FC236}">
                <a16:creationId xmlns:a16="http://schemas.microsoft.com/office/drawing/2014/main" id="{EE1ACD11-E106-A041-9A67-00DAD5521157}"/>
              </a:ext>
            </a:extLst>
          </p:cNvPr>
          <p:cNvPicPr>
            <a:picLocks noChangeAspect="1"/>
          </p:cNvPicPr>
          <p:nvPr userDrawn="1"/>
        </p:nvPicPr>
        <p:blipFill>
          <a:blip r:embed="rId13"/>
          <a:stretch>
            <a:fillRect/>
          </a:stretch>
        </p:blipFill>
        <p:spPr>
          <a:xfrm>
            <a:off x="7603111" y="5905091"/>
            <a:ext cx="1893390" cy="776862"/>
          </a:xfrm>
          <a:prstGeom prst="rect">
            <a:avLst/>
          </a:prstGeom>
        </p:spPr>
      </p:pic>
      <p:pic>
        <p:nvPicPr>
          <p:cNvPr id="4" name="Picture 3">
            <a:extLst>
              <a:ext uri="{FF2B5EF4-FFF2-40B4-BE49-F238E27FC236}">
                <a16:creationId xmlns:a16="http://schemas.microsoft.com/office/drawing/2014/main" id="{CE9195B8-F155-4F41-ADAE-D00C735EADCB}"/>
              </a:ext>
            </a:extLst>
          </p:cNvPr>
          <p:cNvPicPr>
            <a:picLocks noChangeAspect="1"/>
          </p:cNvPicPr>
          <p:nvPr userDrawn="1"/>
        </p:nvPicPr>
        <p:blipFill rotWithShape="1">
          <a:blip r:embed="rId14"/>
          <a:srcRect l="11739" t="9504" r="9565" b="6147"/>
          <a:stretch/>
        </p:blipFill>
        <p:spPr>
          <a:xfrm>
            <a:off x="409500" y="5905091"/>
            <a:ext cx="724804" cy="776862"/>
          </a:xfrm>
          <a:prstGeom prst="rect">
            <a:avLst/>
          </a:prstGeom>
        </p:spPr>
      </p:pic>
    </p:spTree>
    <p:extLst>
      <p:ext uri="{BB962C8B-B14F-4D97-AF65-F5344CB8AC3E}">
        <p14:creationId xmlns:p14="http://schemas.microsoft.com/office/powerpoint/2010/main" val="3069260482"/>
      </p:ext>
    </p:extLst>
  </p:cSld>
  <p:clrMap bg1="dk2" tx1="lt1" bg2="dk1" tx2="lt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33" r:id="rId6"/>
    <p:sldLayoutId id="2147484034" r:id="rId7"/>
    <p:sldLayoutId id="2147484035" r:id="rId8"/>
    <p:sldLayoutId id="2147484036" r:id="rId9"/>
    <p:sldLayoutId id="2147484037" r:id="rId10"/>
    <p:sldLayoutId id="2147484038" r:id="rId11"/>
  </p:sldLayoutIdLst>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hf hdr="0" dt="0"/>
  <p:txStyles>
    <p:titleStyle>
      <a:lvl1pPr algn="l" rtl="0" eaLnBrk="1" fontAlgn="base" hangingPunct="1">
        <a:spcBef>
          <a:spcPct val="0"/>
        </a:spcBef>
        <a:spcAft>
          <a:spcPct val="0"/>
        </a:spcAft>
        <a:defRPr sz="2400" b="1" i="0" cap="none" baseline="0">
          <a:solidFill>
            <a:schemeClr val="tx1"/>
          </a:solidFill>
          <a:latin typeface="+mj-lt"/>
          <a:ea typeface="+mj-ea"/>
          <a:cs typeface="Tahoma" panose="020B0604030504040204" pitchFamily="34" charset="0"/>
        </a:defRPr>
      </a:lvl1pPr>
      <a:lvl2pPr algn="l" rtl="0" eaLnBrk="1" fontAlgn="base" hangingPunct="1">
        <a:spcBef>
          <a:spcPct val="0"/>
        </a:spcBef>
        <a:spcAft>
          <a:spcPct val="0"/>
        </a:spcAft>
        <a:defRPr sz="2600">
          <a:solidFill>
            <a:srgbClr val="5F5F5F"/>
          </a:solidFill>
          <a:latin typeface="Univers" pitchFamily="34" charset="0"/>
        </a:defRPr>
      </a:lvl2pPr>
      <a:lvl3pPr algn="l" rtl="0" eaLnBrk="1" fontAlgn="base" hangingPunct="1">
        <a:spcBef>
          <a:spcPct val="0"/>
        </a:spcBef>
        <a:spcAft>
          <a:spcPct val="0"/>
        </a:spcAft>
        <a:defRPr sz="2600">
          <a:solidFill>
            <a:srgbClr val="5F5F5F"/>
          </a:solidFill>
          <a:latin typeface="Univers" pitchFamily="34" charset="0"/>
        </a:defRPr>
      </a:lvl3pPr>
      <a:lvl4pPr algn="l" rtl="0" eaLnBrk="1" fontAlgn="base" hangingPunct="1">
        <a:spcBef>
          <a:spcPct val="0"/>
        </a:spcBef>
        <a:spcAft>
          <a:spcPct val="0"/>
        </a:spcAft>
        <a:defRPr sz="2600">
          <a:solidFill>
            <a:srgbClr val="5F5F5F"/>
          </a:solidFill>
          <a:latin typeface="Univers" pitchFamily="34" charset="0"/>
        </a:defRPr>
      </a:lvl4pPr>
      <a:lvl5pPr algn="l" rtl="0" eaLnBrk="1" fontAlgn="base" hangingPunct="1">
        <a:spcBef>
          <a:spcPct val="0"/>
        </a:spcBef>
        <a:spcAft>
          <a:spcPct val="0"/>
        </a:spcAft>
        <a:defRPr sz="2600">
          <a:solidFill>
            <a:srgbClr val="5F5F5F"/>
          </a:solidFill>
          <a:latin typeface="Univers" pitchFamily="34" charset="0"/>
        </a:defRPr>
      </a:lvl5pPr>
      <a:lvl6pPr marL="371461" algn="l" rtl="0" eaLnBrk="1" fontAlgn="base" hangingPunct="1">
        <a:spcBef>
          <a:spcPct val="0"/>
        </a:spcBef>
        <a:spcAft>
          <a:spcPct val="0"/>
        </a:spcAft>
        <a:defRPr sz="2600">
          <a:solidFill>
            <a:srgbClr val="5F5F5F"/>
          </a:solidFill>
          <a:latin typeface="Univers" pitchFamily="34" charset="0"/>
        </a:defRPr>
      </a:lvl6pPr>
      <a:lvl7pPr marL="742923" algn="l" rtl="0" eaLnBrk="1" fontAlgn="base" hangingPunct="1">
        <a:spcBef>
          <a:spcPct val="0"/>
        </a:spcBef>
        <a:spcAft>
          <a:spcPct val="0"/>
        </a:spcAft>
        <a:defRPr sz="2600">
          <a:solidFill>
            <a:srgbClr val="5F5F5F"/>
          </a:solidFill>
          <a:latin typeface="Univers" pitchFamily="34" charset="0"/>
        </a:defRPr>
      </a:lvl7pPr>
      <a:lvl8pPr marL="1114384" algn="l" rtl="0" eaLnBrk="1" fontAlgn="base" hangingPunct="1">
        <a:spcBef>
          <a:spcPct val="0"/>
        </a:spcBef>
        <a:spcAft>
          <a:spcPct val="0"/>
        </a:spcAft>
        <a:defRPr sz="2600">
          <a:solidFill>
            <a:srgbClr val="5F5F5F"/>
          </a:solidFill>
          <a:latin typeface="Univers" pitchFamily="34" charset="0"/>
        </a:defRPr>
      </a:lvl8pPr>
      <a:lvl9pPr marL="1485846" algn="l" rtl="0" eaLnBrk="1" fontAlgn="base" hangingPunct="1">
        <a:spcBef>
          <a:spcPct val="0"/>
        </a:spcBef>
        <a:spcAft>
          <a:spcPct val="0"/>
        </a:spcAft>
        <a:defRPr sz="2600">
          <a:solidFill>
            <a:srgbClr val="5F5F5F"/>
          </a:solidFill>
          <a:latin typeface="Univers" pitchFamily="34" charset="0"/>
        </a:defRPr>
      </a:lvl9pPr>
    </p:titleStyle>
    <p:bodyStyle>
      <a:lvl1pPr marL="290634" indent="-271718" algn="l" rtl="0" eaLnBrk="1" fontAlgn="base" hangingPunct="1">
        <a:lnSpc>
          <a:spcPct val="100000"/>
        </a:lnSpc>
        <a:spcBef>
          <a:spcPts val="0"/>
        </a:spcBef>
        <a:spcAft>
          <a:spcPts val="650"/>
        </a:spcAft>
        <a:buClr>
          <a:schemeClr val="accent5"/>
        </a:buClr>
        <a:buFont typeface="Arial" panose="020B0604020202020204" pitchFamily="34" charset="0"/>
        <a:buChar char="•"/>
        <a:defRPr sz="1800" b="0" i="0">
          <a:solidFill>
            <a:schemeClr val="bg1"/>
          </a:solidFill>
          <a:latin typeface="+mn-lt"/>
          <a:ea typeface="+mn-ea"/>
          <a:cs typeface="Tahoma" panose="020B0604030504040204" pitchFamily="34" charset="0"/>
        </a:defRPr>
      </a:lvl1pPr>
      <a:lvl2pPr marL="488404" indent="-272991" algn="l" rtl="0" eaLnBrk="1" fontAlgn="base" hangingPunct="1">
        <a:lnSpc>
          <a:spcPct val="100000"/>
        </a:lnSpc>
        <a:spcBef>
          <a:spcPts val="0"/>
        </a:spcBef>
        <a:spcAft>
          <a:spcPts val="650"/>
        </a:spcAft>
        <a:buClr>
          <a:schemeClr val="accent5"/>
        </a:buClr>
        <a:buFont typeface="Arial" panose="020B0604020202020204" pitchFamily="34" charset="0"/>
        <a:buChar char="•"/>
        <a:defRPr sz="1600" b="0" i="0">
          <a:solidFill>
            <a:schemeClr val="bg1"/>
          </a:solidFill>
          <a:latin typeface="+mn-lt"/>
          <a:cs typeface="Tahoma" panose="020B0604030504040204" pitchFamily="34" charset="0"/>
        </a:defRPr>
      </a:lvl2pPr>
      <a:lvl3pPr marL="681013" indent="-272991" algn="l" rtl="0" eaLnBrk="1" fontAlgn="base" hangingPunct="1">
        <a:lnSpc>
          <a:spcPct val="100000"/>
        </a:lnSpc>
        <a:spcBef>
          <a:spcPts val="0"/>
        </a:spcBef>
        <a:spcAft>
          <a:spcPts val="650"/>
        </a:spcAft>
        <a:buClr>
          <a:schemeClr val="accent5"/>
        </a:buClr>
        <a:buSzPct val="100000"/>
        <a:buFont typeface="Arial" panose="020B0604020202020204" pitchFamily="34" charset="0"/>
        <a:buChar char="•"/>
        <a:defRPr sz="1400" b="0" i="0">
          <a:solidFill>
            <a:schemeClr val="bg1"/>
          </a:solidFill>
          <a:latin typeface="+mn-lt"/>
          <a:cs typeface="Tahoma" panose="020B0604030504040204" pitchFamily="34" charset="0"/>
        </a:defRPr>
      </a:lvl3pPr>
      <a:lvl4pPr marL="875343" indent="-272991" algn="l" rtl="0" eaLnBrk="1" fontAlgn="base" hangingPunct="1">
        <a:lnSpc>
          <a:spcPct val="100000"/>
        </a:lnSpc>
        <a:spcBef>
          <a:spcPts val="0"/>
        </a:spcBef>
        <a:spcAft>
          <a:spcPts val="650"/>
        </a:spcAft>
        <a:buClr>
          <a:schemeClr val="accent3"/>
        </a:buClr>
        <a:buSzPct val="100000"/>
        <a:buFont typeface="Arial" panose="020B0604020202020204" pitchFamily="34" charset="0"/>
        <a:buChar char="•"/>
        <a:tabLst/>
        <a:defRPr sz="1400" b="0" i="0">
          <a:solidFill>
            <a:schemeClr val="bg1"/>
          </a:solidFill>
          <a:latin typeface="+mn-lt"/>
          <a:cs typeface="Tahoma" panose="020B0604030504040204" pitchFamily="34" charset="0"/>
        </a:defRPr>
      </a:lvl4pPr>
      <a:lvl5pPr marL="1072461" indent="-272991" algn="l" rtl="0" eaLnBrk="1" fontAlgn="base" hangingPunct="1">
        <a:lnSpc>
          <a:spcPct val="100000"/>
        </a:lnSpc>
        <a:spcBef>
          <a:spcPts val="0"/>
        </a:spcBef>
        <a:spcAft>
          <a:spcPts val="650"/>
        </a:spcAft>
        <a:buClr>
          <a:schemeClr val="accent3"/>
        </a:buClr>
        <a:buSzPct val="100000"/>
        <a:buFont typeface="Arial" panose="020B0604020202020204" pitchFamily="34" charset="0"/>
        <a:buChar char="•"/>
        <a:defRPr sz="1400" b="0" i="0">
          <a:solidFill>
            <a:schemeClr val="bg1"/>
          </a:solidFill>
          <a:latin typeface="+mn-lt"/>
          <a:cs typeface="Tahoma" panose="020B0604030504040204" pitchFamily="34" charset="0"/>
        </a:defRPr>
      </a:lvl5pPr>
      <a:lvl6pPr marL="2043038" indent="-185731" algn="l" rtl="0" eaLnBrk="1" fontAlgn="base" hangingPunct="1">
        <a:spcBef>
          <a:spcPct val="20000"/>
        </a:spcBef>
        <a:spcAft>
          <a:spcPct val="0"/>
        </a:spcAft>
        <a:buClr>
          <a:srgbClr val="A4A2D6"/>
        </a:buClr>
        <a:buSzPct val="80000"/>
        <a:buChar char="•"/>
        <a:defRPr sz="1300">
          <a:solidFill>
            <a:srgbClr val="5F5F5F"/>
          </a:solidFill>
          <a:latin typeface="+mn-lt"/>
        </a:defRPr>
      </a:lvl6pPr>
      <a:lvl7pPr marL="2414499" indent="-185731" algn="l" rtl="0" eaLnBrk="1" fontAlgn="base" hangingPunct="1">
        <a:spcBef>
          <a:spcPct val="20000"/>
        </a:spcBef>
        <a:spcAft>
          <a:spcPct val="0"/>
        </a:spcAft>
        <a:buClr>
          <a:srgbClr val="A4A2D6"/>
        </a:buClr>
        <a:buSzPct val="80000"/>
        <a:buChar char="•"/>
        <a:defRPr sz="1300">
          <a:solidFill>
            <a:srgbClr val="5F5F5F"/>
          </a:solidFill>
          <a:latin typeface="+mn-lt"/>
        </a:defRPr>
      </a:lvl7pPr>
      <a:lvl8pPr marL="2785961" indent="-185731" algn="l" rtl="0" eaLnBrk="1" fontAlgn="base" hangingPunct="1">
        <a:spcBef>
          <a:spcPct val="20000"/>
        </a:spcBef>
        <a:spcAft>
          <a:spcPct val="0"/>
        </a:spcAft>
        <a:buClr>
          <a:srgbClr val="A4A2D6"/>
        </a:buClr>
        <a:buSzPct val="80000"/>
        <a:buChar char="•"/>
        <a:defRPr sz="1300">
          <a:solidFill>
            <a:srgbClr val="5F5F5F"/>
          </a:solidFill>
          <a:latin typeface="+mn-lt"/>
        </a:defRPr>
      </a:lvl8pPr>
      <a:lvl9pPr marL="3157422" indent="-185731" algn="l" rtl="0" eaLnBrk="1" fontAlgn="base" hangingPunct="1">
        <a:spcBef>
          <a:spcPct val="20000"/>
        </a:spcBef>
        <a:spcAft>
          <a:spcPct val="0"/>
        </a:spcAft>
        <a:buClr>
          <a:srgbClr val="A4A2D6"/>
        </a:buClr>
        <a:buSzPct val="80000"/>
        <a:buChar char="•"/>
        <a:defRPr sz="1300">
          <a:solidFill>
            <a:srgbClr val="5F5F5F"/>
          </a:solidFill>
          <a:latin typeface="+mn-lt"/>
        </a:defRPr>
      </a:lvl9pPr>
    </p:bodyStyle>
    <p:otherStyle>
      <a:defPPr>
        <a:defRPr lang="en-US"/>
      </a:defPPr>
      <a:lvl1pPr marL="0" algn="l" defTabSz="742923" rtl="0" eaLnBrk="1" latinLnBrk="0" hangingPunct="1">
        <a:defRPr sz="1462" kern="1200">
          <a:solidFill>
            <a:schemeClr val="tx1"/>
          </a:solidFill>
          <a:latin typeface="+mn-lt"/>
          <a:ea typeface="+mn-ea"/>
          <a:cs typeface="+mn-cs"/>
        </a:defRPr>
      </a:lvl1pPr>
      <a:lvl2pPr marL="371461" algn="l" defTabSz="742923" rtl="0" eaLnBrk="1" latinLnBrk="0" hangingPunct="1">
        <a:defRPr sz="1462" kern="1200">
          <a:solidFill>
            <a:schemeClr val="tx1"/>
          </a:solidFill>
          <a:latin typeface="+mn-lt"/>
          <a:ea typeface="+mn-ea"/>
          <a:cs typeface="+mn-cs"/>
        </a:defRPr>
      </a:lvl2pPr>
      <a:lvl3pPr marL="742923" algn="l" defTabSz="742923" rtl="0" eaLnBrk="1" latinLnBrk="0" hangingPunct="1">
        <a:defRPr sz="1462" kern="1200">
          <a:solidFill>
            <a:schemeClr val="tx1"/>
          </a:solidFill>
          <a:latin typeface="+mn-lt"/>
          <a:ea typeface="+mn-ea"/>
          <a:cs typeface="+mn-cs"/>
        </a:defRPr>
      </a:lvl3pPr>
      <a:lvl4pPr marL="1114384" algn="l" defTabSz="742923" rtl="0" eaLnBrk="1" latinLnBrk="0" hangingPunct="1">
        <a:defRPr sz="1462" kern="1200">
          <a:solidFill>
            <a:schemeClr val="tx1"/>
          </a:solidFill>
          <a:latin typeface="+mn-lt"/>
          <a:ea typeface="+mn-ea"/>
          <a:cs typeface="+mn-cs"/>
        </a:defRPr>
      </a:lvl4pPr>
      <a:lvl5pPr marL="1485846" algn="l" defTabSz="742923" rtl="0" eaLnBrk="1" latinLnBrk="0" hangingPunct="1">
        <a:defRPr sz="1462" kern="1200">
          <a:solidFill>
            <a:schemeClr val="tx1"/>
          </a:solidFill>
          <a:latin typeface="+mn-lt"/>
          <a:ea typeface="+mn-ea"/>
          <a:cs typeface="+mn-cs"/>
        </a:defRPr>
      </a:lvl5pPr>
      <a:lvl6pPr marL="1857307" algn="l" defTabSz="742923" rtl="0" eaLnBrk="1" latinLnBrk="0" hangingPunct="1">
        <a:defRPr sz="1462" kern="1200">
          <a:solidFill>
            <a:schemeClr val="tx1"/>
          </a:solidFill>
          <a:latin typeface="+mn-lt"/>
          <a:ea typeface="+mn-ea"/>
          <a:cs typeface="+mn-cs"/>
        </a:defRPr>
      </a:lvl6pPr>
      <a:lvl7pPr marL="2228768" algn="l" defTabSz="742923" rtl="0" eaLnBrk="1" latinLnBrk="0" hangingPunct="1">
        <a:defRPr sz="1462" kern="1200">
          <a:solidFill>
            <a:schemeClr val="tx1"/>
          </a:solidFill>
          <a:latin typeface="+mn-lt"/>
          <a:ea typeface="+mn-ea"/>
          <a:cs typeface="+mn-cs"/>
        </a:defRPr>
      </a:lvl7pPr>
      <a:lvl8pPr marL="2600230" algn="l" defTabSz="742923" rtl="0" eaLnBrk="1" latinLnBrk="0" hangingPunct="1">
        <a:defRPr sz="1462" kern="1200">
          <a:solidFill>
            <a:schemeClr val="tx1"/>
          </a:solidFill>
          <a:latin typeface="+mn-lt"/>
          <a:ea typeface="+mn-ea"/>
          <a:cs typeface="+mn-cs"/>
        </a:defRPr>
      </a:lvl8pPr>
      <a:lvl9pPr marL="2971692" algn="l" defTabSz="742923" rtl="0" eaLnBrk="1" latinLnBrk="0" hangingPunct="1">
        <a:defRPr sz="1462" kern="1200">
          <a:solidFill>
            <a:schemeClr val="tx1"/>
          </a:solidFill>
          <a:latin typeface="+mn-lt"/>
          <a:ea typeface="+mn-ea"/>
          <a:cs typeface="+mn-cs"/>
        </a:defRPr>
      </a:lvl9pPr>
    </p:otherStyle>
  </p:txStyles>
  <p:extLst>
    <p:ext uri="{27BBF7A9-308A-43DC-89C8-2F10F3537804}">
      <p15:sldGuideLst xmlns:p15="http://schemas.microsoft.com/office/powerpoint/2012/main">
        <p15:guide id="0" pos="5978">
          <p15:clr>
            <a:srgbClr val="F26B43"/>
          </p15:clr>
        </p15:guide>
        <p15:guide id="1" orient="horz" pos="3748">
          <p15:clr>
            <a:srgbClr val="F26B43"/>
          </p15:clr>
        </p15:guide>
        <p15:guide id="2" pos="3120">
          <p15:clr>
            <a:srgbClr val="F26B43"/>
          </p15:clr>
        </p15:guide>
        <p15:guide id="4" pos="8091">
          <p15:clr>
            <a:srgbClr val="F26B43"/>
          </p15:clr>
        </p15:guide>
        <p15:guide id="5" orient="horz" pos="5096">
          <p15:clr>
            <a:srgbClr val="F26B43"/>
          </p15:clr>
        </p15:guide>
        <p15:guide id="6" orient="horz" pos="595">
          <p15:clr>
            <a:srgbClr val="F26B43"/>
          </p15:clr>
        </p15:guide>
        <p15:guide id="7" orient="horz" pos="5480">
          <p15:clr>
            <a:srgbClr val="F26B43"/>
          </p15:clr>
        </p15:guide>
        <p15:guide id="10" orient="horz" pos="663">
          <p15:clr>
            <a:srgbClr val="F26B43"/>
          </p15:clr>
        </p15:guide>
        <p15:guide id="11" orient="horz" pos="2160">
          <p15:clr>
            <a:srgbClr val="F26B43"/>
          </p15:clr>
        </p15:guide>
        <p15:guide id="12" pos="26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46" name="Rectangle 22"/>
          <p:cNvSpPr>
            <a:spLocks noChangeArrowheads="1"/>
          </p:cNvSpPr>
          <p:nvPr/>
        </p:nvSpPr>
        <p:spPr bwMode="auto">
          <a:xfrm>
            <a:off x="0" y="3"/>
            <a:ext cx="9906000" cy="876300"/>
          </a:xfrm>
          <a:prstGeom prst="rect">
            <a:avLst/>
          </a:prstGeom>
          <a:noFill/>
          <a:ln w="12700">
            <a:noFill/>
            <a:miter lim="800000"/>
            <a:headEnd/>
            <a:tailEnd/>
          </a:ln>
          <a:effectLst/>
        </p:spPr>
        <p:txBody>
          <a:bodyPr wrap="none" anchor="t"/>
          <a:lstStyle/>
          <a:p>
            <a:pPr defTabSz="742923" eaLnBrk="0" fontAlgn="base" hangingPunct="0">
              <a:spcBef>
                <a:spcPct val="0"/>
              </a:spcBef>
              <a:spcAft>
                <a:spcPct val="0"/>
              </a:spcAft>
            </a:pPr>
            <a:endParaRPr lang="en-GB" sz="1300">
              <a:solidFill>
                <a:srgbClr val="5F5F5F"/>
              </a:solidFill>
              <a:cs typeface="Tahoma" panose="020B0604030504040204" pitchFamily="34" charset="0"/>
            </a:endParaRPr>
          </a:p>
        </p:txBody>
      </p:sp>
      <p:sp>
        <p:nvSpPr>
          <p:cNvPr id="1042" name="Rectangle 18"/>
          <p:cNvSpPr>
            <a:spLocks noGrp="1" noChangeArrowheads="1"/>
          </p:cNvSpPr>
          <p:nvPr>
            <p:ph type="title"/>
          </p:nvPr>
        </p:nvSpPr>
        <p:spPr bwMode="auto">
          <a:xfrm>
            <a:off x="409500" y="108000"/>
            <a:ext cx="9087000" cy="720000"/>
          </a:xfrm>
          <a:prstGeom prst="rect">
            <a:avLst/>
          </a:prstGeom>
          <a:noFill/>
          <a:ln w="12700">
            <a:noFill/>
            <a:miter lim="800000"/>
            <a:headEnd/>
            <a:tailEnd/>
          </a:ln>
          <a:effectLst/>
        </p:spPr>
        <p:txBody>
          <a:bodyPr vert="horz" wrap="square" lIns="0" tIns="0" rIns="0" bIns="0" numCol="1" anchor="ctr" anchorCtr="0" compatLnSpc="1">
            <a:prstTxWarp prst="textNoShape">
              <a:avLst/>
            </a:prstTxWarp>
          </a:bodyPr>
          <a:lstStyle/>
          <a:p>
            <a:pPr lvl="0"/>
            <a:endParaRPr lang="en-US"/>
          </a:p>
        </p:txBody>
      </p:sp>
      <p:sp>
        <p:nvSpPr>
          <p:cNvPr id="1043" name="Rectangle 19"/>
          <p:cNvSpPr>
            <a:spLocks noGrp="1" noChangeArrowheads="1"/>
          </p:cNvSpPr>
          <p:nvPr>
            <p:ph type="body" idx="1"/>
          </p:nvPr>
        </p:nvSpPr>
        <p:spPr bwMode="auto">
          <a:xfrm>
            <a:off x="409500" y="1044000"/>
            <a:ext cx="9087000" cy="4752000"/>
          </a:xfrm>
          <a:prstGeom prst="rect">
            <a:avLst/>
          </a:prstGeom>
          <a:noFill/>
          <a:ln w="12700">
            <a:noFill/>
            <a:miter lim="800000"/>
            <a:headEnd/>
            <a:tailEnd/>
          </a:ln>
          <a:effectLst/>
        </p:spPr>
        <p:txBody>
          <a:bodyPr vert="horz" wrap="square" lIns="0" tIns="0" rIns="0" bIns="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p:txBody>
      </p:sp>
      <p:pic>
        <p:nvPicPr>
          <p:cNvPr id="5" name="Picture 4" descr="A close up of a logo&#10;&#10;Description automatically generated">
            <a:extLst>
              <a:ext uri="{FF2B5EF4-FFF2-40B4-BE49-F238E27FC236}">
                <a16:creationId xmlns:a16="http://schemas.microsoft.com/office/drawing/2014/main" id="{5D9DDFC5-5F98-9341-ADA4-444EE18C6B31}"/>
              </a:ext>
            </a:extLst>
          </p:cNvPr>
          <p:cNvPicPr>
            <a:picLocks noChangeAspect="1"/>
          </p:cNvPicPr>
          <p:nvPr userDrawn="1"/>
        </p:nvPicPr>
        <p:blipFill>
          <a:blip r:embed="rId7"/>
          <a:stretch>
            <a:fillRect/>
          </a:stretch>
        </p:blipFill>
        <p:spPr>
          <a:xfrm>
            <a:off x="7603111" y="5905091"/>
            <a:ext cx="1893390" cy="776862"/>
          </a:xfrm>
          <a:prstGeom prst="rect">
            <a:avLst/>
          </a:prstGeom>
        </p:spPr>
      </p:pic>
      <p:pic>
        <p:nvPicPr>
          <p:cNvPr id="6" name="Picture 5" descr="A close up of a logo&#10;&#10;Description automatically generated">
            <a:extLst>
              <a:ext uri="{FF2B5EF4-FFF2-40B4-BE49-F238E27FC236}">
                <a16:creationId xmlns:a16="http://schemas.microsoft.com/office/drawing/2014/main" id="{58843581-A7D4-3C46-A4F3-10CC8EE34A20}"/>
              </a:ext>
            </a:extLst>
          </p:cNvPr>
          <p:cNvPicPr>
            <a:picLocks noChangeAspect="1"/>
          </p:cNvPicPr>
          <p:nvPr userDrawn="1"/>
        </p:nvPicPr>
        <p:blipFill>
          <a:blip r:embed="rId8"/>
          <a:stretch>
            <a:fillRect/>
          </a:stretch>
        </p:blipFill>
        <p:spPr>
          <a:xfrm>
            <a:off x="477246" y="5905091"/>
            <a:ext cx="797522" cy="765816"/>
          </a:xfrm>
          <a:prstGeom prst="rect">
            <a:avLst/>
          </a:prstGeom>
        </p:spPr>
      </p:pic>
    </p:spTree>
    <p:extLst>
      <p:ext uri="{BB962C8B-B14F-4D97-AF65-F5344CB8AC3E}">
        <p14:creationId xmlns:p14="http://schemas.microsoft.com/office/powerpoint/2010/main" val="2438599572"/>
      </p:ext>
    </p:extLst>
  </p:cSld>
  <p:clrMap bg1="dk2" tx1="lt1" bg2="dk1" tx2="lt2" accent1="accent1" accent2="accent2" accent3="accent3" accent4="accent4" accent5="accent5" accent6="accent6" hlink="hlink" folHlink="folHlink"/>
  <p:sldLayoutIdLst>
    <p:sldLayoutId id="2147483998" r:id="rId1"/>
    <p:sldLayoutId id="2147483964" r:id="rId2"/>
    <p:sldLayoutId id="2147483997" r:id="rId3"/>
    <p:sldLayoutId id="2147483953" r:id="rId4"/>
    <p:sldLayoutId id="2147483996" r:id="rId5"/>
  </p:sldLayoutIdLst>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hf hdr="0" dt="0"/>
  <p:txStyles>
    <p:titleStyle>
      <a:lvl1pPr algn="l" rtl="0" eaLnBrk="1" fontAlgn="base" hangingPunct="1">
        <a:spcBef>
          <a:spcPct val="0"/>
        </a:spcBef>
        <a:spcAft>
          <a:spcPct val="0"/>
        </a:spcAft>
        <a:defRPr sz="2400" b="1" i="0" cap="none" baseline="0">
          <a:solidFill>
            <a:schemeClr val="bg1"/>
          </a:solidFill>
          <a:latin typeface="+mj-lt"/>
          <a:ea typeface="+mj-ea"/>
          <a:cs typeface="Tahoma" panose="020B0604030504040204" pitchFamily="34" charset="0"/>
        </a:defRPr>
      </a:lvl1pPr>
      <a:lvl2pPr algn="l" rtl="0" eaLnBrk="1" fontAlgn="base" hangingPunct="1">
        <a:spcBef>
          <a:spcPct val="0"/>
        </a:spcBef>
        <a:spcAft>
          <a:spcPct val="0"/>
        </a:spcAft>
        <a:defRPr sz="2600">
          <a:solidFill>
            <a:srgbClr val="5F5F5F"/>
          </a:solidFill>
          <a:latin typeface="Univers" pitchFamily="34" charset="0"/>
        </a:defRPr>
      </a:lvl2pPr>
      <a:lvl3pPr algn="l" rtl="0" eaLnBrk="1" fontAlgn="base" hangingPunct="1">
        <a:spcBef>
          <a:spcPct val="0"/>
        </a:spcBef>
        <a:spcAft>
          <a:spcPct val="0"/>
        </a:spcAft>
        <a:defRPr sz="2600">
          <a:solidFill>
            <a:srgbClr val="5F5F5F"/>
          </a:solidFill>
          <a:latin typeface="Univers" pitchFamily="34" charset="0"/>
        </a:defRPr>
      </a:lvl3pPr>
      <a:lvl4pPr algn="l" rtl="0" eaLnBrk="1" fontAlgn="base" hangingPunct="1">
        <a:spcBef>
          <a:spcPct val="0"/>
        </a:spcBef>
        <a:spcAft>
          <a:spcPct val="0"/>
        </a:spcAft>
        <a:defRPr sz="2600">
          <a:solidFill>
            <a:srgbClr val="5F5F5F"/>
          </a:solidFill>
          <a:latin typeface="Univers" pitchFamily="34" charset="0"/>
        </a:defRPr>
      </a:lvl4pPr>
      <a:lvl5pPr algn="l" rtl="0" eaLnBrk="1" fontAlgn="base" hangingPunct="1">
        <a:spcBef>
          <a:spcPct val="0"/>
        </a:spcBef>
        <a:spcAft>
          <a:spcPct val="0"/>
        </a:spcAft>
        <a:defRPr sz="2600">
          <a:solidFill>
            <a:srgbClr val="5F5F5F"/>
          </a:solidFill>
          <a:latin typeface="Univers" pitchFamily="34" charset="0"/>
        </a:defRPr>
      </a:lvl5pPr>
      <a:lvl6pPr marL="371461" algn="l" rtl="0" eaLnBrk="1" fontAlgn="base" hangingPunct="1">
        <a:spcBef>
          <a:spcPct val="0"/>
        </a:spcBef>
        <a:spcAft>
          <a:spcPct val="0"/>
        </a:spcAft>
        <a:defRPr sz="2600">
          <a:solidFill>
            <a:srgbClr val="5F5F5F"/>
          </a:solidFill>
          <a:latin typeface="Univers" pitchFamily="34" charset="0"/>
        </a:defRPr>
      </a:lvl6pPr>
      <a:lvl7pPr marL="742923" algn="l" rtl="0" eaLnBrk="1" fontAlgn="base" hangingPunct="1">
        <a:spcBef>
          <a:spcPct val="0"/>
        </a:spcBef>
        <a:spcAft>
          <a:spcPct val="0"/>
        </a:spcAft>
        <a:defRPr sz="2600">
          <a:solidFill>
            <a:srgbClr val="5F5F5F"/>
          </a:solidFill>
          <a:latin typeface="Univers" pitchFamily="34" charset="0"/>
        </a:defRPr>
      </a:lvl7pPr>
      <a:lvl8pPr marL="1114384" algn="l" rtl="0" eaLnBrk="1" fontAlgn="base" hangingPunct="1">
        <a:spcBef>
          <a:spcPct val="0"/>
        </a:spcBef>
        <a:spcAft>
          <a:spcPct val="0"/>
        </a:spcAft>
        <a:defRPr sz="2600">
          <a:solidFill>
            <a:srgbClr val="5F5F5F"/>
          </a:solidFill>
          <a:latin typeface="Univers" pitchFamily="34" charset="0"/>
        </a:defRPr>
      </a:lvl8pPr>
      <a:lvl9pPr marL="1485846" algn="l" rtl="0" eaLnBrk="1" fontAlgn="base" hangingPunct="1">
        <a:spcBef>
          <a:spcPct val="0"/>
        </a:spcBef>
        <a:spcAft>
          <a:spcPct val="0"/>
        </a:spcAft>
        <a:defRPr sz="2600">
          <a:solidFill>
            <a:srgbClr val="5F5F5F"/>
          </a:solidFill>
          <a:latin typeface="Univers" pitchFamily="34" charset="0"/>
        </a:defRPr>
      </a:lvl9pPr>
    </p:titleStyle>
    <p:bodyStyle>
      <a:lvl1pPr marL="290634" indent="-271718" algn="l" rtl="0" eaLnBrk="1" fontAlgn="base" hangingPunct="1">
        <a:lnSpc>
          <a:spcPct val="100000"/>
        </a:lnSpc>
        <a:spcBef>
          <a:spcPts val="0"/>
        </a:spcBef>
        <a:spcAft>
          <a:spcPts val="650"/>
        </a:spcAft>
        <a:buClrTx/>
        <a:buFont typeface="Arial" panose="020B0604020202020204" pitchFamily="34" charset="0"/>
        <a:buChar char="•"/>
        <a:defRPr sz="1800" b="0" i="0">
          <a:solidFill>
            <a:schemeClr val="bg1"/>
          </a:solidFill>
          <a:latin typeface="+mn-lt"/>
          <a:ea typeface="+mn-ea"/>
          <a:cs typeface="Tahoma" panose="020B0604030504040204" pitchFamily="34" charset="0"/>
        </a:defRPr>
      </a:lvl1pPr>
      <a:lvl2pPr marL="488404" indent="-272991" algn="l" rtl="0" eaLnBrk="1" fontAlgn="base" hangingPunct="1">
        <a:lnSpc>
          <a:spcPct val="100000"/>
        </a:lnSpc>
        <a:spcBef>
          <a:spcPts val="0"/>
        </a:spcBef>
        <a:spcAft>
          <a:spcPts val="650"/>
        </a:spcAft>
        <a:buClrTx/>
        <a:buFont typeface="Arial" panose="020B0604020202020204" pitchFamily="34" charset="0"/>
        <a:buChar char="•"/>
        <a:defRPr sz="1600" b="0" i="0">
          <a:solidFill>
            <a:schemeClr val="bg1"/>
          </a:solidFill>
          <a:latin typeface="+mn-lt"/>
          <a:cs typeface="Tahoma" panose="020B0604030504040204" pitchFamily="34" charset="0"/>
        </a:defRPr>
      </a:lvl2pPr>
      <a:lvl3pPr marL="681013" indent="-272991" algn="l" rtl="0" eaLnBrk="1" fontAlgn="base" hangingPunct="1">
        <a:lnSpc>
          <a:spcPct val="100000"/>
        </a:lnSpc>
        <a:spcBef>
          <a:spcPts val="0"/>
        </a:spcBef>
        <a:spcAft>
          <a:spcPts val="650"/>
        </a:spcAft>
        <a:buClrTx/>
        <a:buSzPct val="100000"/>
        <a:buFont typeface="Arial" panose="020B0604020202020204" pitchFamily="34" charset="0"/>
        <a:buChar char="•"/>
        <a:defRPr sz="1400" b="0" i="0">
          <a:solidFill>
            <a:schemeClr val="bg1"/>
          </a:solidFill>
          <a:latin typeface="+mn-lt"/>
          <a:cs typeface="Tahoma" panose="020B0604030504040204" pitchFamily="34" charset="0"/>
        </a:defRPr>
      </a:lvl3pPr>
      <a:lvl4pPr marL="875343" indent="-272991" algn="l" rtl="0" eaLnBrk="1" fontAlgn="base" hangingPunct="1">
        <a:lnSpc>
          <a:spcPct val="100000"/>
        </a:lnSpc>
        <a:spcBef>
          <a:spcPts val="0"/>
        </a:spcBef>
        <a:spcAft>
          <a:spcPts val="650"/>
        </a:spcAft>
        <a:buClr>
          <a:schemeClr val="accent3"/>
        </a:buClr>
        <a:buSzPct val="100000"/>
        <a:buFont typeface="Arial" panose="020B0604020202020204" pitchFamily="34" charset="0"/>
        <a:buChar char="•"/>
        <a:tabLst/>
        <a:defRPr sz="1400" b="0" i="0">
          <a:solidFill>
            <a:schemeClr val="bg1"/>
          </a:solidFill>
          <a:latin typeface="+mn-lt"/>
          <a:cs typeface="Tahoma" panose="020B0604030504040204" pitchFamily="34" charset="0"/>
        </a:defRPr>
      </a:lvl4pPr>
      <a:lvl5pPr marL="1072461" indent="-272991" algn="l" rtl="0" eaLnBrk="1" fontAlgn="base" hangingPunct="1">
        <a:lnSpc>
          <a:spcPct val="100000"/>
        </a:lnSpc>
        <a:spcBef>
          <a:spcPts val="0"/>
        </a:spcBef>
        <a:spcAft>
          <a:spcPts val="650"/>
        </a:spcAft>
        <a:buClr>
          <a:schemeClr val="accent3"/>
        </a:buClr>
        <a:buSzPct val="100000"/>
        <a:buFont typeface="Arial" panose="020B0604020202020204" pitchFamily="34" charset="0"/>
        <a:buChar char="•"/>
        <a:defRPr sz="1400" b="0" i="0">
          <a:solidFill>
            <a:schemeClr val="bg1"/>
          </a:solidFill>
          <a:latin typeface="+mn-lt"/>
          <a:cs typeface="Tahoma" panose="020B0604030504040204" pitchFamily="34" charset="0"/>
        </a:defRPr>
      </a:lvl5pPr>
      <a:lvl6pPr marL="2043038" indent="-185731" algn="l" rtl="0" eaLnBrk="1" fontAlgn="base" hangingPunct="1">
        <a:spcBef>
          <a:spcPct val="20000"/>
        </a:spcBef>
        <a:spcAft>
          <a:spcPct val="0"/>
        </a:spcAft>
        <a:buClr>
          <a:srgbClr val="A4A2D6"/>
        </a:buClr>
        <a:buSzPct val="80000"/>
        <a:buChar char="•"/>
        <a:defRPr sz="1300">
          <a:solidFill>
            <a:srgbClr val="5F5F5F"/>
          </a:solidFill>
          <a:latin typeface="+mn-lt"/>
        </a:defRPr>
      </a:lvl6pPr>
      <a:lvl7pPr marL="2414499" indent="-185731" algn="l" rtl="0" eaLnBrk="1" fontAlgn="base" hangingPunct="1">
        <a:spcBef>
          <a:spcPct val="20000"/>
        </a:spcBef>
        <a:spcAft>
          <a:spcPct val="0"/>
        </a:spcAft>
        <a:buClr>
          <a:srgbClr val="A4A2D6"/>
        </a:buClr>
        <a:buSzPct val="80000"/>
        <a:buChar char="•"/>
        <a:defRPr sz="1300">
          <a:solidFill>
            <a:srgbClr val="5F5F5F"/>
          </a:solidFill>
          <a:latin typeface="+mn-lt"/>
        </a:defRPr>
      </a:lvl7pPr>
      <a:lvl8pPr marL="2785961" indent="-185731" algn="l" rtl="0" eaLnBrk="1" fontAlgn="base" hangingPunct="1">
        <a:spcBef>
          <a:spcPct val="20000"/>
        </a:spcBef>
        <a:spcAft>
          <a:spcPct val="0"/>
        </a:spcAft>
        <a:buClr>
          <a:srgbClr val="A4A2D6"/>
        </a:buClr>
        <a:buSzPct val="80000"/>
        <a:buChar char="•"/>
        <a:defRPr sz="1300">
          <a:solidFill>
            <a:srgbClr val="5F5F5F"/>
          </a:solidFill>
          <a:latin typeface="+mn-lt"/>
        </a:defRPr>
      </a:lvl8pPr>
      <a:lvl9pPr marL="3157422" indent="-185731" algn="l" rtl="0" eaLnBrk="1" fontAlgn="base" hangingPunct="1">
        <a:spcBef>
          <a:spcPct val="20000"/>
        </a:spcBef>
        <a:spcAft>
          <a:spcPct val="0"/>
        </a:spcAft>
        <a:buClr>
          <a:srgbClr val="A4A2D6"/>
        </a:buClr>
        <a:buSzPct val="80000"/>
        <a:buChar char="•"/>
        <a:defRPr sz="1300">
          <a:solidFill>
            <a:srgbClr val="5F5F5F"/>
          </a:solidFill>
          <a:latin typeface="+mn-lt"/>
        </a:defRPr>
      </a:lvl9pPr>
    </p:bodyStyle>
    <p:otherStyle>
      <a:defPPr>
        <a:defRPr lang="en-US"/>
      </a:defPPr>
      <a:lvl1pPr marL="0" algn="l" defTabSz="742923" rtl="0" eaLnBrk="1" latinLnBrk="0" hangingPunct="1">
        <a:defRPr sz="1462" kern="1200">
          <a:solidFill>
            <a:schemeClr val="tx1"/>
          </a:solidFill>
          <a:latin typeface="+mn-lt"/>
          <a:ea typeface="+mn-ea"/>
          <a:cs typeface="+mn-cs"/>
        </a:defRPr>
      </a:lvl1pPr>
      <a:lvl2pPr marL="371461" algn="l" defTabSz="742923" rtl="0" eaLnBrk="1" latinLnBrk="0" hangingPunct="1">
        <a:defRPr sz="1462" kern="1200">
          <a:solidFill>
            <a:schemeClr val="tx1"/>
          </a:solidFill>
          <a:latin typeface="+mn-lt"/>
          <a:ea typeface="+mn-ea"/>
          <a:cs typeface="+mn-cs"/>
        </a:defRPr>
      </a:lvl2pPr>
      <a:lvl3pPr marL="742923" algn="l" defTabSz="742923" rtl="0" eaLnBrk="1" latinLnBrk="0" hangingPunct="1">
        <a:defRPr sz="1462" kern="1200">
          <a:solidFill>
            <a:schemeClr val="tx1"/>
          </a:solidFill>
          <a:latin typeface="+mn-lt"/>
          <a:ea typeface="+mn-ea"/>
          <a:cs typeface="+mn-cs"/>
        </a:defRPr>
      </a:lvl3pPr>
      <a:lvl4pPr marL="1114384" algn="l" defTabSz="742923" rtl="0" eaLnBrk="1" latinLnBrk="0" hangingPunct="1">
        <a:defRPr sz="1462" kern="1200">
          <a:solidFill>
            <a:schemeClr val="tx1"/>
          </a:solidFill>
          <a:latin typeface="+mn-lt"/>
          <a:ea typeface="+mn-ea"/>
          <a:cs typeface="+mn-cs"/>
        </a:defRPr>
      </a:lvl4pPr>
      <a:lvl5pPr marL="1485846" algn="l" defTabSz="742923" rtl="0" eaLnBrk="1" latinLnBrk="0" hangingPunct="1">
        <a:defRPr sz="1462" kern="1200">
          <a:solidFill>
            <a:schemeClr val="tx1"/>
          </a:solidFill>
          <a:latin typeface="+mn-lt"/>
          <a:ea typeface="+mn-ea"/>
          <a:cs typeface="+mn-cs"/>
        </a:defRPr>
      </a:lvl5pPr>
      <a:lvl6pPr marL="1857307" algn="l" defTabSz="742923" rtl="0" eaLnBrk="1" latinLnBrk="0" hangingPunct="1">
        <a:defRPr sz="1462" kern="1200">
          <a:solidFill>
            <a:schemeClr val="tx1"/>
          </a:solidFill>
          <a:latin typeface="+mn-lt"/>
          <a:ea typeface="+mn-ea"/>
          <a:cs typeface="+mn-cs"/>
        </a:defRPr>
      </a:lvl6pPr>
      <a:lvl7pPr marL="2228768" algn="l" defTabSz="742923" rtl="0" eaLnBrk="1" latinLnBrk="0" hangingPunct="1">
        <a:defRPr sz="1462" kern="1200">
          <a:solidFill>
            <a:schemeClr val="tx1"/>
          </a:solidFill>
          <a:latin typeface="+mn-lt"/>
          <a:ea typeface="+mn-ea"/>
          <a:cs typeface="+mn-cs"/>
        </a:defRPr>
      </a:lvl7pPr>
      <a:lvl8pPr marL="2600230" algn="l" defTabSz="742923" rtl="0" eaLnBrk="1" latinLnBrk="0" hangingPunct="1">
        <a:defRPr sz="1462" kern="1200">
          <a:solidFill>
            <a:schemeClr val="tx1"/>
          </a:solidFill>
          <a:latin typeface="+mn-lt"/>
          <a:ea typeface="+mn-ea"/>
          <a:cs typeface="+mn-cs"/>
        </a:defRPr>
      </a:lvl8pPr>
      <a:lvl9pPr marL="2971692" algn="l" defTabSz="742923" rtl="0" eaLnBrk="1" latinLnBrk="0" hangingPunct="1">
        <a:defRPr sz="1462" kern="1200">
          <a:solidFill>
            <a:schemeClr val="tx1"/>
          </a:solidFill>
          <a:latin typeface="+mn-lt"/>
          <a:ea typeface="+mn-ea"/>
          <a:cs typeface="+mn-cs"/>
        </a:defRPr>
      </a:lvl9pPr>
    </p:otherStyle>
  </p:txStyles>
  <p:extLst>
    <p:ext uri="{27BBF7A9-308A-43DC-89C8-2F10F3537804}">
      <p15:sldGuideLst xmlns:p15="http://schemas.microsoft.com/office/powerpoint/2012/main">
        <p15:guide id="0" pos="5978">
          <p15:clr>
            <a:srgbClr val="F26B43"/>
          </p15:clr>
        </p15:guide>
        <p15:guide id="1" orient="horz" pos="3770">
          <p15:clr>
            <a:srgbClr val="F26B43"/>
          </p15:clr>
        </p15:guide>
        <p15:guide id="2" pos="3120">
          <p15:clr>
            <a:srgbClr val="F26B43"/>
          </p15:clr>
        </p15:guide>
        <p15:guide id="4" pos="8091">
          <p15:clr>
            <a:srgbClr val="F26B43"/>
          </p15:clr>
        </p15:guide>
        <p15:guide id="5" orient="horz" pos="5096">
          <p15:clr>
            <a:srgbClr val="F26B43"/>
          </p15:clr>
        </p15:guide>
        <p15:guide id="6" orient="horz" pos="572">
          <p15:clr>
            <a:srgbClr val="F26B43"/>
          </p15:clr>
        </p15:guide>
        <p15:guide id="7" orient="horz" pos="5480">
          <p15:clr>
            <a:srgbClr val="F26B43"/>
          </p15:clr>
        </p15:guide>
        <p15:guide id="10" orient="horz" pos="663">
          <p15:clr>
            <a:srgbClr val="F26B43"/>
          </p15:clr>
        </p15:guide>
        <p15:guide id="11" orient="horz" pos="2160">
          <p15:clr>
            <a:srgbClr val="F26B43"/>
          </p15:clr>
        </p15:guide>
        <p15:guide id="12" pos="26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hyperlink" Target="https://www.theguardian.com/science/audio/2018/mar/23/inside-the-secret-life-of-the-teenage-brain-science-weekly-podcast" TargetMode="External"/><Relationship Id="rId2" Type="http://schemas.openxmlformats.org/officeDocument/2006/relationships/notesSlide" Target="../notesSlides/notesSlide5.xml"/><Relationship Id="rId1" Type="http://schemas.openxmlformats.org/officeDocument/2006/relationships/slideLayout" Target="../slideLayouts/slideLayout46.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40.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40.xml"/><Relationship Id="rId5" Type="http://schemas.openxmlformats.org/officeDocument/2006/relationships/image" Target="../media/image33.jpe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1.jpe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40.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40.xml"/><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40.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2" Type="http://schemas.openxmlformats.org/officeDocument/2006/relationships/hyperlink" Target="https://www.youtube.com/watch?v=k2LCoa6RhOY" TargetMode="Externa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hyperlink" Target="https://youtu.be/9Tt7aqHFUCU" TargetMode="External"/><Relationship Id="rId5" Type="http://schemas.openxmlformats.org/officeDocument/2006/relationships/image" Target="../media/image53.png"/><Relationship Id="rId4"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kfGAen6QiUE" TargetMode="External"/><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oazK2fkRU1A" TargetMode="External"/><Relationship Id="rId2" Type="http://schemas.openxmlformats.org/officeDocument/2006/relationships/image" Target="../media/image54.jpeg"/><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2.xml"/><Relationship Id="rId1" Type="http://schemas.openxmlformats.org/officeDocument/2006/relationships/slideLayout" Target="../slideLayouts/slideLayout40.xml"/><Relationship Id="rId4" Type="http://schemas.openxmlformats.org/officeDocument/2006/relationships/image" Target="../media/image5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3" Type="http://schemas.openxmlformats.org/officeDocument/2006/relationships/hyperlink" Target="http://commons.wikimedia.org/wiki/File:Mauritius_Road_Signs_-_Warning_Sign_-_Other_dangers.svg" TargetMode="External"/><Relationship Id="rId2" Type="http://schemas.openxmlformats.org/officeDocument/2006/relationships/image" Target="../media/image58.pn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4.xml"/><Relationship Id="rId1" Type="http://schemas.openxmlformats.org/officeDocument/2006/relationships/slideLayout" Target="../slideLayouts/slideLayout40.xml"/><Relationship Id="rId4" Type="http://schemas.openxmlformats.org/officeDocument/2006/relationships/image" Target="../media/image60.gif"/></Relationships>
</file>

<file path=ppt/slides/_rels/slide41.xml.rels><?xml version="1.0" encoding="UTF-8" standalone="yes"?>
<Relationships xmlns="http://schemas.openxmlformats.org/package/2006/relationships"><Relationship Id="rId8" Type="http://schemas.openxmlformats.org/officeDocument/2006/relationships/hyperlink" Target="https://www.youtube.com/watch?v=rt9MyNo65eI" TargetMode="External"/><Relationship Id="rId3" Type="http://schemas.openxmlformats.org/officeDocument/2006/relationships/oleObject" Target="../embeddings/oleObject1.bin"/><Relationship Id="rId7"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40.xml"/><Relationship Id="rId6" Type="http://schemas.openxmlformats.org/officeDocument/2006/relationships/image" Target="../media/image62.png"/><Relationship Id="rId5" Type="http://schemas.openxmlformats.org/officeDocument/2006/relationships/oleObject" Target="../embeddings/oleObject2.bin"/><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7.xml"/><Relationship Id="rId1" Type="http://schemas.openxmlformats.org/officeDocument/2006/relationships/slideLayout" Target="../slideLayouts/slideLayout40.xml"/><Relationship Id="rId6" Type="http://schemas.openxmlformats.org/officeDocument/2006/relationships/image" Target="../media/image61.png"/><Relationship Id="rId5" Type="http://schemas.openxmlformats.org/officeDocument/2006/relationships/oleObject" Target="../embeddings/oleObject3.bin"/><Relationship Id="rId4" Type="http://schemas.openxmlformats.org/officeDocument/2006/relationships/image" Target="../media/image65.tiff"/></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9.xml"/><Relationship Id="rId1" Type="http://schemas.openxmlformats.org/officeDocument/2006/relationships/slideLayout" Target="../slideLayouts/slideLayout40.xml"/><Relationship Id="rId5" Type="http://schemas.openxmlformats.org/officeDocument/2006/relationships/image" Target="../media/image68.png"/><Relationship Id="rId4" Type="http://schemas.openxmlformats.org/officeDocument/2006/relationships/image" Target="../media/image67.jpeg"/></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40.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jpeg"/></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OwQ_VyOUGmY" TargetMode="External"/><Relationship Id="rId2" Type="http://schemas.openxmlformats.org/officeDocument/2006/relationships/notesSlide" Target="../notesSlides/notesSlide31.xml"/><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3.xml"/><Relationship Id="rId1" Type="http://schemas.openxmlformats.org/officeDocument/2006/relationships/slideLayout" Target="../slideLayouts/slideLayout40.xml"/><Relationship Id="rId6" Type="http://schemas.openxmlformats.org/officeDocument/2006/relationships/comments" Target="../comments/comment1.xml"/><Relationship Id="rId5" Type="http://schemas.openxmlformats.org/officeDocument/2006/relationships/image" Target="../media/image75.jpeg"/><Relationship Id="rId4" Type="http://schemas.openxmlformats.org/officeDocument/2006/relationships/hyperlink" Target="https://www.youtube.com/watch?v=zwQDxn0SA44&amp;feature=youtu.be"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brainworldmagazine.com/a-very-brief-history-of-neuroscience/" TargetMode="External"/><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40.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3" Type="http://schemas.openxmlformats.org/officeDocument/2006/relationships/hyperlink" Target="https://faculty.washington.edu/chudler/rightl.html" TargetMode="External"/><Relationship Id="rId2" Type="http://schemas.openxmlformats.org/officeDocument/2006/relationships/notesSlide" Target="../notesSlides/notesSlide35.xml"/><Relationship Id="rId1" Type="http://schemas.openxmlformats.org/officeDocument/2006/relationships/slideLayout" Target="../slideLayouts/slideLayout40.xml"/><Relationship Id="rId5" Type="http://schemas.openxmlformats.org/officeDocument/2006/relationships/hyperlink" Target="https://www.youtube.com/watch?v=QX_oy9614HQ" TargetMode="External"/><Relationship Id="rId4" Type="http://schemas.openxmlformats.org/officeDocument/2006/relationships/hyperlink" Target="https://faculty.washington.edu/chudler/outside.html"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youtube.com/watch?v=_MC3XuMvsDI" TargetMode="External"/><Relationship Id="rId2" Type="http://schemas.openxmlformats.org/officeDocument/2006/relationships/hyperlink" Target="https://kids.frontiersin.org/article/10.3389/frym.2016.00016" TargetMode="External"/><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2" Type="http://schemas.openxmlformats.org/officeDocument/2006/relationships/hyperlink" Target="http://brainu.org/lesson/do-stroop" TargetMode="External"/><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3" Type="http://schemas.openxmlformats.org/officeDocument/2006/relationships/hyperlink" Target="https://www.youtube.com/watch?v=voF8B-Jr0mA" TargetMode="External"/><Relationship Id="rId2" Type="http://schemas.openxmlformats.org/officeDocument/2006/relationships/hyperlink" Target="https://www.youtube.com/watch?v=QX_oy9614HQ" TargetMode="External"/><Relationship Id="rId1" Type="http://schemas.openxmlformats.org/officeDocument/2006/relationships/slideLayout" Target="../slideLayouts/slideLayout41.xml"/><Relationship Id="rId4" Type="http://schemas.openxmlformats.org/officeDocument/2006/relationships/hyperlink" Target="https://behavioralscientist.org/try-to-resist-misinterpreting-the-marshmallow-test/" TargetMode="External"/></Relationships>
</file>

<file path=ppt/slides/_rels/slide57.xml.rels><?xml version="1.0" encoding="UTF-8" standalone="yes"?>
<Relationships xmlns="http://schemas.openxmlformats.org/package/2006/relationships"><Relationship Id="rId2" Type="http://schemas.openxmlformats.org/officeDocument/2006/relationships/hyperlink" Target="https://www.amazon.co.uk/Life-Lessons-Brain-Surgeon-healthier-ebook/dp/B07GRDH1KJ" TargetMode="External"/><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3" Type="http://schemas.openxmlformats.org/officeDocument/2006/relationships/hyperlink" Target="https://zuckermaninstitute.columbia.edu/what-film-inside-out-can-teach-us-about-brain-mind-and-ourselves" TargetMode="External"/><Relationship Id="rId2" Type="http://schemas.openxmlformats.org/officeDocument/2006/relationships/hyperlink" Target="https://www.youtube.com/watch?v=_MC3XuMvsDI" TargetMode="External"/><Relationship Id="rId1" Type="http://schemas.openxmlformats.org/officeDocument/2006/relationships/slideLayout" Target="../slideLayouts/slideLayout41.xml"/><Relationship Id="rId4" Type="http://schemas.openxmlformats.org/officeDocument/2006/relationships/hyperlink" Target="https://www.blakeporterneuro.com/inside-outs-take-on-the-brain-a-neuroscientists-perspective/"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faculty.washington.edu/chudler/rightl.html" TargetMode="External"/><Relationship Id="rId2" Type="http://schemas.openxmlformats.org/officeDocument/2006/relationships/hyperlink" Target="https://www.thevintagenews.com/2017/02/25/the-bizarre-story-of-how-a-railroad-worker-survived-an-iron-rod-which-went-through-his-skull/" TargetMode="Externa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60.xml.rels><?xml version="1.0" encoding="UTF-8" standalone="yes"?>
<Relationships xmlns="http://schemas.openxmlformats.org/package/2006/relationships"><Relationship Id="rId8" Type="http://schemas.openxmlformats.org/officeDocument/2006/relationships/hyperlink" Target="https://www.bbc.co.uk/sport/rugby-union/43802462" TargetMode="External"/><Relationship Id="rId3" Type="http://schemas.openxmlformats.org/officeDocument/2006/relationships/hyperlink" Target="https://kidshealth.org/en/teens/school-concussions.html?WT.ac=t-ra#catstaying-fit" TargetMode="External"/><Relationship Id="rId7" Type="http://schemas.openxmlformats.org/officeDocument/2006/relationships/hyperlink" Target="https://completeconcussions.com/2017/06/05/5-truths-concussions-soccer/" TargetMode="External"/><Relationship Id="rId2" Type="http://schemas.openxmlformats.org/officeDocument/2006/relationships/hyperlink" Target="https://www.brainline.org/article/concussion-and-sports" TargetMode="External"/><Relationship Id="rId1" Type="http://schemas.openxmlformats.org/officeDocument/2006/relationships/slideLayout" Target="../slideLayouts/slideLayout40.xml"/><Relationship Id="rId6" Type="http://schemas.openxmlformats.org/officeDocument/2006/relationships/hyperlink" Target="https://bjsm.bmj.com/content/51/11/838" TargetMode="External"/><Relationship Id="rId5" Type="http://schemas.openxmlformats.org/officeDocument/2006/relationships/hyperlink" Target="https://www.northerndailyleader.com.au/story/6337277/ca-caution-against-concussion-overreaction/?cs=2438" TargetMode="External"/><Relationship Id="rId4" Type="http://schemas.openxmlformats.org/officeDocument/2006/relationships/hyperlink" Target="https://www.youtube.com/watch?v=Z42suyFJZKk" TargetMode="External"/><Relationship Id="rId9" Type="http://schemas.openxmlformats.org/officeDocument/2006/relationships/hyperlink" Target="https://www.bbc.co.uk/sport/rugby-league/42946815"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3" Type="http://schemas.openxmlformats.org/officeDocument/2006/relationships/hyperlink" Target="http://developingadolescent.org/research-application/adolescent-development" TargetMode="External"/><Relationship Id="rId7" Type="http://schemas.openxmlformats.org/officeDocument/2006/relationships/hyperlink" Target="https://www.brainfacts.org/" TargetMode="External"/><Relationship Id="rId2" Type="http://schemas.openxmlformats.org/officeDocument/2006/relationships/hyperlink" Target="https://kids.frontiersin.org/article/10.3389/frym.2016.00016" TargetMode="External"/><Relationship Id="rId1" Type="http://schemas.openxmlformats.org/officeDocument/2006/relationships/slideLayout" Target="../slideLayouts/slideLayout40.xml"/><Relationship Id="rId6" Type="http://schemas.openxmlformats.org/officeDocument/2006/relationships/hyperlink" Target="http://www.sfn.org/" TargetMode="External"/><Relationship Id="rId5" Type="http://schemas.openxmlformats.org/officeDocument/2006/relationships/hyperlink" Target="http://www.gatsby.org.uk/" TargetMode="External"/><Relationship Id="rId4" Type="http://schemas.openxmlformats.org/officeDocument/2006/relationships/hyperlink" Target="http://www.kavlifoundation.org/"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www.drdansiegel.com/books/the_whole_brain_child/" TargetMode="External"/><Relationship Id="rId2" Type="http://schemas.openxmlformats.org/officeDocument/2006/relationships/hyperlink" Target="https://www.youareawesomebook.co.uk/" TargetMode="External"/><Relationship Id="rId1" Type="http://schemas.openxmlformats.org/officeDocument/2006/relationships/slideLayout" Target="../slideLayouts/slideLayout40.xml"/><Relationship Id="rId4" Type="http://schemas.openxmlformats.org/officeDocument/2006/relationships/hyperlink" Target="https://www.harpercollins.com/9780062067869/the-teenage-brain/"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sites.google.com/site/blakemorelab" TargetMode="External"/><Relationship Id="rId2" Type="http://schemas.openxmlformats.org/officeDocument/2006/relationships/hyperlink" Target="https://www.amazon.co.uk/Inventing-Ourselves-Secret-Teenage-Brain/dp/0857523708" TargetMode="Externa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46.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hyperlink" Target="https://vimeo.com/357326470" TargetMode="External"/><Relationship Id="rId2" Type="http://schemas.openxmlformats.org/officeDocument/2006/relationships/hyperlink" Target="https://vimeo.com/357326797" TargetMode="Externa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11478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4EBC-DA7B-469D-AE61-3DEBB0368098}"/>
              </a:ext>
            </a:extLst>
          </p:cNvPr>
          <p:cNvSpPr>
            <a:spLocks noGrp="1"/>
          </p:cNvSpPr>
          <p:nvPr>
            <p:ph type="title"/>
          </p:nvPr>
        </p:nvSpPr>
        <p:spPr/>
        <p:txBody>
          <a:bodyPr/>
          <a:lstStyle/>
          <a:p>
            <a:r>
              <a:rPr lang="en-US"/>
              <a:t>Brain development: from childhood to adolescence</a:t>
            </a:r>
          </a:p>
        </p:txBody>
      </p:sp>
    </p:spTree>
    <p:extLst>
      <p:ext uri="{BB962C8B-B14F-4D97-AF65-F5344CB8AC3E}">
        <p14:creationId xmlns:p14="http://schemas.microsoft.com/office/powerpoint/2010/main" val="168940324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31310" y="917128"/>
            <a:ext cx="3937489" cy="2746906"/>
          </a:xfrm>
          <a:prstGeom prst="rect">
            <a:avLst/>
          </a:prstGeom>
          <a:noFill/>
        </p:spPr>
        <p:txBody>
          <a:bodyPr wrap="square" rtlCol="0">
            <a:spAutoFit/>
          </a:bodyPr>
          <a:lstStyle/>
          <a:p>
            <a:endParaRPr lang="en-GB" sz="2275" b="1">
              <a:solidFill>
                <a:srgbClr val="37383A"/>
              </a:solidFill>
              <a:latin typeface="Arial" panose="020B0604020202020204" pitchFamily="34" charset="0"/>
              <a:cs typeface="Arial" panose="020B0604020202020204" pitchFamily="34" charset="0"/>
            </a:endParaRPr>
          </a:p>
          <a:p>
            <a:pPr>
              <a:spcAft>
                <a:spcPts val="600"/>
              </a:spcAft>
            </a:pPr>
            <a:r>
              <a:rPr lang="en-GB" sz="2275" b="1">
                <a:solidFill>
                  <a:srgbClr val="37383A"/>
                </a:solidFill>
                <a:latin typeface="Arial" panose="020B0604020202020204" pitchFamily="34" charset="0"/>
                <a:cs typeface="Arial" panose="020B0604020202020204" pitchFamily="34" charset="0"/>
              </a:rPr>
              <a:t>Adolescence</a:t>
            </a:r>
            <a:r>
              <a:rPr lang="mr-IN" sz="2275" b="1">
                <a:solidFill>
                  <a:srgbClr val="37383A"/>
                </a:solidFill>
                <a:latin typeface="Arial" panose="020B0604020202020204" pitchFamily="34" charset="0"/>
                <a:cs typeface="Helvetica"/>
              </a:rPr>
              <a:t>…</a:t>
            </a:r>
            <a:endParaRPr lang="en-GB" sz="2275" b="1">
              <a:solidFill>
                <a:srgbClr val="37383A"/>
              </a:solidFill>
              <a:latin typeface="Arial" panose="020B0604020202020204" pitchFamily="34" charset="0"/>
              <a:cs typeface="Arial" panose="020B0604020202020204" pitchFamily="34" charset="0"/>
            </a:endParaRPr>
          </a:p>
          <a:p>
            <a:pPr>
              <a:spcAft>
                <a:spcPts val="600"/>
              </a:spcAft>
            </a:pPr>
            <a:endParaRPr lang="en-GB" sz="1950">
              <a:solidFill>
                <a:srgbClr val="37383A"/>
              </a:solidFill>
              <a:latin typeface="Arial" panose="020B0604020202020204" pitchFamily="34" charset="0"/>
              <a:cs typeface="Arial" panose="020B0604020202020204" pitchFamily="34" charset="0"/>
            </a:endParaRPr>
          </a:p>
          <a:p>
            <a:r>
              <a:rPr lang="en-GB" sz="1950">
                <a:solidFill>
                  <a:srgbClr val="37383A"/>
                </a:solidFill>
                <a:latin typeface="Arial" panose="020B0604020202020204" pitchFamily="34" charset="0"/>
                <a:cs typeface="Arial" panose="020B0604020202020204" pitchFamily="34" charset="0"/>
              </a:rPr>
              <a:t>“</a:t>
            </a:r>
            <a:r>
              <a:rPr lang="mr-IN" sz="1950">
                <a:solidFill>
                  <a:srgbClr val="37383A"/>
                </a:solidFill>
                <a:latin typeface="Arial" panose="020B0604020202020204" pitchFamily="34" charset="0"/>
                <a:cs typeface="Helvetica"/>
              </a:rPr>
              <a:t>…</a:t>
            </a:r>
            <a:r>
              <a:rPr lang="en-GB" sz="1950">
                <a:solidFill>
                  <a:srgbClr val="37383A"/>
                </a:solidFill>
                <a:latin typeface="Arial" panose="020B0604020202020204" pitchFamily="34" charset="0"/>
                <a:cs typeface="Arial" panose="020B0604020202020204" pitchFamily="34" charset="0"/>
              </a:rPr>
              <a:t> is a  period of </a:t>
            </a:r>
            <a:r>
              <a:rPr lang="en-GB" sz="1950" b="1">
                <a:solidFill>
                  <a:srgbClr val="37383A"/>
                </a:solidFill>
                <a:latin typeface="Arial" panose="020B0604020202020204" pitchFamily="34" charset="0"/>
                <a:cs typeface="Arial" panose="020B0604020202020204" pitchFamily="34" charset="0"/>
              </a:rPr>
              <a:t>physical, psychological </a:t>
            </a:r>
            <a:r>
              <a:rPr lang="en-GB" sz="1950">
                <a:solidFill>
                  <a:srgbClr val="37383A"/>
                </a:solidFill>
                <a:latin typeface="Arial" panose="020B0604020202020204" pitchFamily="34" charset="0"/>
                <a:cs typeface="Arial" panose="020B0604020202020204" pitchFamily="34" charset="0"/>
              </a:rPr>
              <a:t>and </a:t>
            </a:r>
            <a:r>
              <a:rPr lang="en-GB" sz="1950" b="1">
                <a:solidFill>
                  <a:srgbClr val="37383A"/>
                </a:solidFill>
                <a:latin typeface="Arial" panose="020B0604020202020204" pitchFamily="34" charset="0"/>
                <a:cs typeface="Arial" panose="020B0604020202020204" pitchFamily="34" charset="0"/>
              </a:rPr>
              <a:t>social transition </a:t>
            </a:r>
            <a:r>
              <a:rPr lang="en-GB" sz="1950">
                <a:solidFill>
                  <a:srgbClr val="37383A"/>
                </a:solidFill>
                <a:latin typeface="Arial" panose="020B0604020202020204" pitchFamily="34" charset="0"/>
                <a:cs typeface="Arial" panose="020B0604020202020204" pitchFamily="34" charset="0"/>
              </a:rPr>
              <a:t>between </a:t>
            </a:r>
            <a:r>
              <a:rPr lang="en-GB" sz="1950" b="1">
                <a:solidFill>
                  <a:srgbClr val="37383A"/>
                </a:solidFill>
                <a:latin typeface="Arial" panose="020B0604020202020204" pitchFamily="34" charset="0"/>
                <a:cs typeface="Arial" panose="020B0604020202020204" pitchFamily="34" charset="0"/>
              </a:rPr>
              <a:t>childhood </a:t>
            </a:r>
            <a:r>
              <a:rPr lang="en-GB" sz="1950">
                <a:solidFill>
                  <a:srgbClr val="37383A"/>
                </a:solidFill>
                <a:latin typeface="Arial" panose="020B0604020202020204" pitchFamily="34" charset="0"/>
                <a:cs typeface="Arial" panose="020B0604020202020204" pitchFamily="34" charset="0"/>
              </a:rPr>
              <a:t>and </a:t>
            </a:r>
            <a:r>
              <a:rPr lang="en-GB" sz="1950" b="1">
                <a:solidFill>
                  <a:srgbClr val="37383A"/>
                </a:solidFill>
                <a:latin typeface="Arial" panose="020B0604020202020204" pitchFamily="34" charset="0"/>
                <a:cs typeface="Arial" panose="020B0604020202020204" pitchFamily="34" charset="0"/>
              </a:rPr>
              <a:t>adulthood</a:t>
            </a:r>
            <a:r>
              <a:rPr lang="en-GB" sz="1950">
                <a:solidFill>
                  <a:srgbClr val="37383A"/>
                </a:solidFill>
                <a:latin typeface="Arial" panose="020B0604020202020204" pitchFamily="34" charset="0"/>
                <a:cs typeface="Arial" panose="020B0604020202020204" pitchFamily="34" charset="0"/>
              </a:rPr>
              <a:t>” </a:t>
            </a:r>
            <a:r>
              <a:rPr lang="en-GB" sz="1335">
                <a:solidFill>
                  <a:srgbClr val="37383A"/>
                </a:solidFill>
                <a:latin typeface="Arial" panose="020B0604020202020204" pitchFamily="34" charset="0"/>
                <a:cs typeface="Arial" panose="020B0604020202020204" pitchFamily="34" charset="0"/>
              </a:rPr>
              <a:t>(Spear, 2000)</a:t>
            </a:r>
          </a:p>
          <a:p>
            <a:endParaRPr lang="en-GB" sz="1950">
              <a:solidFill>
                <a:srgbClr val="44546A"/>
              </a:solidFill>
              <a:latin typeface="Arial" panose="020B0604020202020204" pitchFamily="34" charset="0"/>
              <a:cs typeface="Arial" panose="020B0604020202020204" pitchFamily="34" charset="0"/>
            </a:endParaRPr>
          </a:p>
        </p:txBody>
      </p:sp>
      <p:sp>
        <p:nvSpPr>
          <p:cNvPr id="2" name="Rectangle 1"/>
          <p:cNvSpPr/>
          <p:nvPr/>
        </p:nvSpPr>
        <p:spPr>
          <a:xfrm>
            <a:off x="431310" y="3612777"/>
            <a:ext cx="8833179" cy="1103379"/>
          </a:xfrm>
          <a:prstGeom prst="rect">
            <a:avLst/>
          </a:prstGeom>
        </p:spPr>
        <p:txBody>
          <a:bodyPr wrap="square">
            <a:spAutoFit/>
          </a:bodyPr>
          <a:lstStyle/>
          <a:p>
            <a:pPr lvl="0"/>
            <a:r>
              <a:rPr lang="en-GB" sz="1950">
                <a:solidFill>
                  <a:srgbClr val="37383A"/>
                </a:solidFill>
                <a:latin typeface="Arial" panose="020B0604020202020204" pitchFamily="34" charset="0"/>
                <a:cs typeface="Arial" panose="020B0604020202020204" pitchFamily="34" charset="0"/>
              </a:rPr>
              <a:t>…“begins with the onset of </a:t>
            </a:r>
            <a:r>
              <a:rPr lang="en-GB" sz="1950" b="1">
                <a:solidFill>
                  <a:srgbClr val="37383A"/>
                </a:solidFill>
                <a:latin typeface="Arial" panose="020B0604020202020204" pitchFamily="34" charset="0"/>
                <a:cs typeface="Arial" panose="020B0604020202020204" pitchFamily="34" charset="0"/>
              </a:rPr>
              <a:t>puberty</a:t>
            </a:r>
            <a:r>
              <a:rPr lang="en-GB" sz="1950">
                <a:solidFill>
                  <a:srgbClr val="37383A"/>
                </a:solidFill>
                <a:latin typeface="Arial" panose="020B0604020202020204" pitchFamily="34" charset="0"/>
                <a:cs typeface="Arial" panose="020B0604020202020204" pitchFamily="34" charset="0"/>
              </a:rPr>
              <a:t> and ends with the assumption of a </a:t>
            </a:r>
            <a:r>
              <a:rPr lang="en-GB" sz="1950" b="1">
                <a:solidFill>
                  <a:srgbClr val="37383A"/>
                </a:solidFill>
                <a:latin typeface="Arial" panose="020B0604020202020204" pitchFamily="34" charset="0"/>
                <a:cs typeface="Arial" panose="020B0604020202020204" pitchFamily="34" charset="0"/>
              </a:rPr>
              <a:t>stable adult role</a:t>
            </a:r>
            <a:r>
              <a:rPr lang="en-GB" sz="1950">
                <a:solidFill>
                  <a:srgbClr val="37383A"/>
                </a:solidFill>
                <a:latin typeface="Arial" panose="020B0604020202020204" pitchFamily="34" charset="0"/>
                <a:cs typeface="Arial" panose="020B0604020202020204" pitchFamily="34" charset="0"/>
              </a:rPr>
              <a:t>” </a:t>
            </a:r>
            <a:r>
              <a:rPr lang="en-GB" sz="1335">
                <a:solidFill>
                  <a:srgbClr val="37383A"/>
                </a:solidFill>
                <a:latin typeface="Arial" panose="020B0604020202020204" pitchFamily="34" charset="0"/>
                <a:cs typeface="Arial" panose="020B0604020202020204" pitchFamily="34" charset="0"/>
              </a:rPr>
              <a:t>(Damon, 2004)</a:t>
            </a:r>
          </a:p>
          <a:p>
            <a:pPr lvl="0"/>
            <a:endParaRPr lang="en-GB" sz="1335">
              <a:solidFill>
                <a:srgbClr val="37383A"/>
              </a:solidFill>
              <a:latin typeface="Arial" panose="020B0604020202020204" pitchFamily="34" charset="0"/>
              <a:cs typeface="Arial" panose="020B0604020202020204" pitchFamily="34" charset="0"/>
            </a:endParaRPr>
          </a:p>
          <a:p>
            <a:pPr lvl="0"/>
            <a:endParaRPr lang="en-GB" sz="1335">
              <a:solidFill>
                <a:srgbClr val="44546A"/>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0D5F7233-E3EA-9F49-9221-52264289220D}"/>
              </a:ext>
            </a:extLst>
          </p:cNvPr>
          <p:cNvSpPr/>
          <p:nvPr/>
        </p:nvSpPr>
        <p:spPr>
          <a:xfrm>
            <a:off x="327813" y="4584303"/>
            <a:ext cx="9250373" cy="892552"/>
          </a:xfrm>
          <a:prstGeom prst="rect">
            <a:avLst/>
          </a:prstGeom>
        </p:spPr>
        <p:txBody>
          <a:bodyPr wrap="square">
            <a:spAutoFit/>
          </a:bodyPr>
          <a:lstStyle/>
          <a:p>
            <a:pPr marL="18916" lvl="0" defTabSz="914400" fontAlgn="base">
              <a:spcAft>
                <a:spcPts val="1200"/>
              </a:spcAft>
              <a:buClr>
                <a:srgbClr val="7CCBE2"/>
              </a:buClr>
            </a:pPr>
            <a:r>
              <a:rPr lang="en-US" sz="1400" b="1" kern="0">
                <a:solidFill>
                  <a:srgbClr val="37383A"/>
                </a:solidFill>
                <a:latin typeface="Arial" panose="020B0604020202020204" pitchFamily="34" charset="0"/>
                <a:cs typeface="Arial" panose="020B0604020202020204" pitchFamily="34" charset="0"/>
              </a:rPr>
              <a:t>Podcast by Sarah Jayne Blakemore, author of Inventing Ourselves: The Secret Life of the Teenage Brain </a:t>
            </a:r>
          </a:p>
          <a:p>
            <a:pPr marL="18916" lvl="0" defTabSz="914400" fontAlgn="base">
              <a:spcAft>
                <a:spcPts val="1200"/>
              </a:spcAft>
              <a:buClr>
                <a:srgbClr val="7CCBE2"/>
              </a:buClr>
            </a:pPr>
            <a:r>
              <a:rPr lang="en-GB" sz="1400" kern="0">
                <a:solidFill>
                  <a:srgbClr val="37383A"/>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https://www.theguardian.com/science/audio/2018/mar/23/inside-the-secret-life-of-the-teenage-brain-science-weekly-podcast</a:t>
            </a:r>
            <a:r>
              <a:rPr lang="en-GB" sz="1400" kern="0">
                <a:solidFill>
                  <a:srgbClr val="37383A"/>
                </a:solidFill>
                <a:latin typeface="Arial" panose="020B0604020202020204" pitchFamily="34" charset="0"/>
                <a:cs typeface="Arial" panose="020B0604020202020204" pitchFamily="34" charset="0"/>
              </a:rPr>
              <a:t> </a:t>
            </a:r>
          </a:p>
        </p:txBody>
      </p:sp>
      <p:pic>
        <p:nvPicPr>
          <p:cNvPr id="8" name="Picture 7" descr="Screen Shot 2019-02-06 at 15.38.55.png">
            <a:extLst>
              <a:ext uri="{FF2B5EF4-FFF2-40B4-BE49-F238E27FC236}">
                <a16:creationId xmlns:a16="http://schemas.microsoft.com/office/drawing/2014/main" id="{ACF9D978-C005-5140-B34C-D1F448826F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9120" y="1164064"/>
            <a:ext cx="5542563" cy="2264936"/>
          </a:xfrm>
          <a:prstGeom prst="rect">
            <a:avLst/>
          </a:prstGeom>
        </p:spPr>
      </p:pic>
      <p:pic>
        <p:nvPicPr>
          <p:cNvPr id="9" name="Picture 8" descr="Screen Shot 2019-02-06 at 15.39.13.png">
            <a:extLst>
              <a:ext uri="{FF2B5EF4-FFF2-40B4-BE49-F238E27FC236}">
                <a16:creationId xmlns:a16="http://schemas.microsoft.com/office/drawing/2014/main" id="{B409DBAE-A9CB-D743-B04D-C32890E9C1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3590" y="1539039"/>
            <a:ext cx="1938093" cy="360349"/>
          </a:xfrm>
          <a:prstGeom prst="rect">
            <a:avLst/>
          </a:prstGeom>
        </p:spPr>
      </p:pic>
      <p:sp>
        <p:nvSpPr>
          <p:cNvPr id="10" name="Rectangle 9">
            <a:extLst>
              <a:ext uri="{FF2B5EF4-FFF2-40B4-BE49-F238E27FC236}">
                <a16:creationId xmlns:a16="http://schemas.microsoft.com/office/drawing/2014/main" id="{332AF852-E983-C348-A0C1-89AEA8510C49}"/>
              </a:ext>
            </a:extLst>
          </p:cNvPr>
          <p:cNvSpPr/>
          <p:nvPr/>
        </p:nvSpPr>
        <p:spPr>
          <a:xfrm>
            <a:off x="196607" y="226161"/>
            <a:ext cx="3449983" cy="461665"/>
          </a:xfrm>
          <a:prstGeom prst="rect">
            <a:avLst/>
          </a:prstGeom>
        </p:spPr>
        <p:txBody>
          <a:bodyPr wrap="none">
            <a:spAutoFit/>
          </a:bodyPr>
          <a:lstStyle/>
          <a:p>
            <a:r>
              <a:rPr lang="en-US" sz="2400" b="1" kern="0">
                <a:solidFill>
                  <a:srgbClr val="FFFFFF"/>
                </a:solidFill>
                <a:ea typeface="+mj-ea"/>
                <a:cs typeface="Tahoma" panose="020B0604030504040204" pitchFamily="34" charset="0"/>
              </a:rPr>
              <a:t>What is Adolescence?</a:t>
            </a:r>
            <a:endParaRPr lang="en-GB"/>
          </a:p>
        </p:txBody>
      </p:sp>
    </p:spTree>
    <p:extLst>
      <p:ext uri="{BB962C8B-B14F-4D97-AF65-F5344CB8AC3E}">
        <p14:creationId xmlns:p14="http://schemas.microsoft.com/office/powerpoint/2010/main" val="127328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03401" y="2223647"/>
            <a:ext cx="8437063" cy="1097993"/>
          </a:xfrm>
          <a:prstGeom prst="rect">
            <a:avLst/>
          </a:prstGeom>
          <a:noFill/>
        </p:spPr>
        <p:txBody>
          <a:bodyPr wrap="square" rtlCol="0">
            <a:spAutoFit/>
          </a:bodyPr>
          <a:lstStyle/>
          <a:p>
            <a:pPr eaLnBrk="0" hangingPunct="0">
              <a:defRPr/>
            </a:pPr>
            <a:endParaRPr lang="en-AU" sz="2600">
              <a:solidFill>
                <a:schemeClr val="tx1">
                  <a:lumMod val="50000"/>
                  <a:lumOff val="50000"/>
                </a:schemeClr>
              </a:solidFill>
              <a:latin typeface="Helvetica"/>
              <a:cs typeface="Helvetica"/>
            </a:endParaRPr>
          </a:p>
          <a:p>
            <a:r>
              <a:rPr lang="en-US" sz="2600">
                <a:solidFill>
                  <a:schemeClr val="tx1">
                    <a:lumMod val="50000"/>
                    <a:lumOff val="50000"/>
                  </a:schemeClr>
                </a:solidFill>
              </a:rPr>
              <a:t> </a:t>
            </a:r>
          </a:p>
          <a:p>
            <a:endParaRPr lang="en-US" sz="1335"/>
          </a:p>
        </p:txBody>
      </p:sp>
      <p:sp>
        <p:nvSpPr>
          <p:cNvPr id="8" name="Title 7">
            <a:extLst>
              <a:ext uri="{FF2B5EF4-FFF2-40B4-BE49-F238E27FC236}">
                <a16:creationId xmlns:a16="http://schemas.microsoft.com/office/drawing/2014/main" id="{87962FF4-696A-42DD-B5CB-544656A51712}"/>
              </a:ext>
            </a:extLst>
          </p:cNvPr>
          <p:cNvSpPr>
            <a:spLocks noGrp="1"/>
          </p:cNvSpPr>
          <p:nvPr>
            <p:ph type="title"/>
          </p:nvPr>
        </p:nvSpPr>
        <p:spPr/>
        <p:txBody>
          <a:bodyPr/>
          <a:lstStyle/>
          <a:p>
            <a:r>
              <a:rPr lang="en-US"/>
              <a:t>What is the brain made up of?</a:t>
            </a:r>
            <a:endParaRPr lang="en-GB"/>
          </a:p>
        </p:txBody>
      </p:sp>
      <p:sp>
        <p:nvSpPr>
          <p:cNvPr id="9" name="Content Placeholder 8">
            <a:extLst>
              <a:ext uri="{FF2B5EF4-FFF2-40B4-BE49-F238E27FC236}">
                <a16:creationId xmlns:a16="http://schemas.microsoft.com/office/drawing/2014/main" id="{9177F4B9-9377-4990-85E9-9F1A16A80050}"/>
              </a:ext>
            </a:extLst>
          </p:cNvPr>
          <p:cNvSpPr>
            <a:spLocks noGrp="1"/>
          </p:cNvSpPr>
          <p:nvPr>
            <p:ph sz="quarter" idx="18"/>
          </p:nvPr>
        </p:nvSpPr>
        <p:spPr/>
        <p:txBody>
          <a:bodyPr/>
          <a:lstStyle/>
          <a:p>
            <a:pPr marL="18916" indent="0">
              <a:buNone/>
            </a:pPr>
            <a:r>
              <a:rPr lang="en-US"/>
              <a:t>Different parts of the brain</a:t>
            </a:r>
            <a:endParaRPr lang="en-GB"/>
          </a:p>
        </p:txBody>
      </p:sp>
      <p:pic>
        <p:nvPicPr>
          <p:cNvPr id="4" name="Picture 4" descr="A screenshot of a cell phone&#10;&#10;Description generated with very high confidence">
            <a:extLst>
              <a:ext uri="{FF2B5EF4-FFF2-40B4-BE49-F238E27FC236}">
                <a16:creationId xmlns:a16="http://schemas.microsoft.com/office/drawing/2014/main" id="{82C1BAB1-0E8B-466A-B017-484AF4E23754}"/>
              </a:ext>
            </a:extLst>
          </p:cNvPr>
          <p:cNvPicPr>
            <a:picLocks noChangeAspect="1"/>
          </p:cNvPicPr>
          <p:nvPr/>
        </p:nvPicPr>
        <p:blipFill rotWithShape="1">
          <a:blip r:embed="rId3"/>
          <a:srcRect b="2343"/>
          <a:stretch/>
        </p:blipFill>
        <p:spPr>
          <a:xfrm>
            <a:off x="1337078" y="1638710"/>
            <a:ext cx="7231844" cy="4373290"/>
          </a:xfrm>
          <a:prstGeom prst="rect">
            <a:avLst/>
          </a:prstGeom>
        </p:spPr>
      </p:pic>
    </p:spTree>
    <p:extLst>
      <p:ext uri="{BB962C8B-B14F-4D97-AF65-F5344CB8AC3E}">
        <p14:creationId xmlns:p14="http://schemas.microsoft.com/office/powerpoint/2010/main" val="327218148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4316" y="1139816"/>
            <a:ext cx="7112933" cy="461665"/>
          </a:xfrm>
          <a:prstGeom prst="rect">
            <a:avLst/>
          </a:prstGeom>
          <a:noFill/>
        </p:spPr>
        <p:txBody>
          <a:bodyPr wrap="square" rtlCol="0">
            <a:spAutoFit/>
          </a:bodyPr>
          <a:lstStyle/>
          <a:p>
            <a:r>
              <a:rPr lang="en-US" sz="2400">
                <a:solidFill>
                  <a:schemeClr val="bg1"/>
                </a:solidFill>
                <a:latin typeface="Arial" panose="020B0604020202020204" pitchFamily="34" charset="0"/>
                <a:cs typeface="Arial" panose="020B0604020202020204" pitchFamily="34" charset="0"/>
              </a:rPr>
              <a:t>Neurons and Networks</a:t>
            </a:r>
            <a:endParaRPr lang="en-GB" sz="2400">
              <a:solidFill>
                <a:schemeClr val="bg1"/>
              </a:solidFill>
              <a:latin typeface="Arial" panose="020B0604020202020204" pitchFamily="34" charset="0"/>
              <a:cs typeface="Arial" panose="020B0604020202020204" pitchFamily="34" charset="0"/>
            </a:endParaRPr>
          </a:p>
        </p:txBody>
      </p:sp>
      <p:pic>
        <p:nvPicPr>
          <p:cNvPr id="26" name="Picture 6">
            <a:extLst>
              <a:ext uri="{FF2B5EF4-FFF2-40B4-BE49-F238E27FC236}">
                <a16:creationId xmlns:a16="http://schemas.microsoft.com/office/drawing/2014/main" id="{FC1BDBE3-2CF7-A24F-A4BF-F193F6955F6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4317" y="2211852"/>
            <a:ext cx="4491922" cy="31588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Rectangle 26">
            <a:extLst>
              <a:ext uri="{FF2B5EF4-FFF2-40B4-BE49-F238E27FC236}">
                <a16:creationId xmlns:a16="http://schemas.microsoft.com/office/drawing/2014/main" id="{8CFA0662-DEE1-8B46-A07C-7649DC305343}"/>
              </a:ext>
            </a:extLst>
          </p:cNvPr>
          <p:cNvSpPr/>
          <p:nvPr/>
        </p:nvSpPr>
        <p:spPr>
          <a:xfrm>
            <a:off x="5186129" y="3453589"/>
            <a:ext cx="1291133" cy="392415"/>
          </a:xfrm>
          <a:prstGeom prst="rect">
            <a:avLst/>
          </a:prstGeom>
        </p:spPr>
        <p:txBody>
          <a:bodyPr wrap="square">
            <a:spAutoFit/>
          </a:bodyPr>
          <a:lstStyle/>
          <a:p>
            <a:pPr>
              <a:defRPr/>
            </a:pPr>
            <a:r>
              <a:rPr lang="en-GB" sz="1950">
                <a:solidFill>
                  <a:srgbClr val="37383A"/>
                </a:solidFill>
                <a:latin typeface="Helvetica" pitchFamily="2" charset="0"/>
              </a:rPr>
              <a:t>Cell Body </a:t>
            </a:r>
          </a:p>
        </p:txBody>
      </p:sp>
      <p:cxnSp>
        <p:nvCxnSpPr>
          <p:cNvPr id="28" name="Straight Arrow Connector 27">
            <a:extLst>
              <a:ext uri="{FF2B5EF4-FFF2-40B4-BE49-F238E27FC236}">
                <a16:creationId xmlns:a16="http://schemas.microsoft.com/office/drawing/2014/main" id="{1F8D52D7-A985-BC41-96FE-C774136696D9}"/>
              </a:ext>
            </a:extLst>
          </p:cNvPr>
          <p:cNvCxnSpPr>
            <a:cxnSpLocks/>
          </p:cNvCxnSpPr>
          <p:nvPr/>
        </p:nvCxnSpPr>
        <p:spPr>
          <a:xfrm flipH="1" flipV="1">
            <a:off x="2806527" y="3607536"/>
            <a:ext cx="2359488" cy="32581"/>
          </a:xfrm>
          <a:prstGeom prst="straightConnector1">
            <a:avLst/>
          </a:prstGeom>
          <a:ln w="571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11E46D0-5C80-E84E-9175-282895C0B05A}"/>
              </a:ext>
            </a:extLst>
          </p:cNvPr>
          <p:cNvCxnSpPr>
            <a:cxnSpLocks/>
          </p:cNvCxnSpPr>
          <p:nvPr/>
        </p:nvCxnSpPr>
        <p:spPr>
          <a:xfrm flipH="1">
            <a:off x="2959296" y="4369208"/>
            <a:ext cx="2213078" cy="255721"/>
          </a:xfrm>
          <a:prstGeom prst="straightConnector1">
            <a:avLst/>
          </a:prstGeom>
          <a:ln w="571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7E4E902-75AD-F14D-B38B-5ECC6BB88217}"/>
              </a:ext>
            </a:extLst>
          </p:cNvPr>
          <p:cNvCxnSpPr>
            <a:cxnSpLocks/>
          </p:cNvCxnSpPr>
          <p:nvPr/>
        </p:nvCxnSpPr>
        <p:spPr>
          <a:xfrm flipH="1">
            <a:off x="3589139" y="2642630"/>
            <a:ext cx="1548356" cy="255721"/>
          </a:xfrm>
          <a:prstGeom prst="straightConnector1">
            <a:avLst/>
          </a:prstGeom>
          <a:ln w="571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3855F0A6-1246-2B4B-B5EC-E9ACE81F7896}"/>
              </a:ext>
            </a:extLst>
          </p:cNvPr>
          <p:cNvSpPr/>
          <p:nvPr/>
        </p:nvSpPr>
        <p:spPr>
          <a:xfrm>
            <a:off x="5162677" y="4227584"/>
            <a:ext cx="748109" cy="392415"/>
          </a:xfrm>
          <a:prstGeom prst="rect">
            <a:avLst/>
          </a:prstGeom>
        </p:spPr>
        <p:txBody>
          <a:bodyPr wrap="square">
            <a:spAutoFit/>
          </a:bodyPr>
          <a:lstStyle/>
          <a:p>
            <a:pPr>
              <a:defRPr/>
            </a:pPr>
            <a:r>
              <a:rPr lang="en-GB" sz="1950">
                <a:solidFill>
                  <a:srgbClr val="37383A"/>
                </a:solidFill>
                <a:latin typeface="Helvetica" pitchFamily="2" charset="0"/>
              </a:rPr>
              <a:t>Axon</a:t>
            </a:r>
          </a:p>
        </p:txBody>
      </p:sp>
      <p:sp>
        <p:nvSpPr>
          <p:cNvPr id="32" name="Rectangle 31">
            <a:extLst>
              <a:ext uri="{FF2B5EF4-FFF2-40B4-BE49-F238E27FC236}">
                <a16:creationId xmlns:a16="http://schemas.microsoft.com/office/drawing/2014/main" id="{9C72A091-F70C-D64B-9D4B-4E0091CBC617}"/>
              </a:ext>
            </a:extLst>
          </p:cNvPr>
          <p:cNvSpPr/>
          <p:nvPr/>
        </p:nvSpPr>
        <p:spPr>
          <a:xfrm>
            <a:off x="5037933" y="2478206"/>
            <a:ext cx="1373313" cy="392415"/>
          </a:xfrm>
          <a:prstGeom prst="rect">
            <a:avLst/>
          </a:prstGeom>
        </p:spPr>
        <p:txBody>
          <a:bodyPr wrap="square">
            <a:spAutoFit/>
          </a:bodyPr>
          <a:lstStyle/>
          <a:p>
            <a:pPr>
              <a:defRPr/>
            </a:pPr>
            <a:r>
              <a:rPr lang="en-GB" sz="1950">
                <a:solidFill>
                  <a:srgbClr val="37383A"/>
                </a:solidFill>
                <a:latin typeface="Helvetica" pitchFamily="2" charset="0"/>
              </a:rPr>
              <a:t>Dendrites</a:t>
            </a:r>
          </a:p>
        </p:txBody>
      </p:sp>
      <p:cxnSp>
        <p:nvCxnSpPr>
          <p:cNvPr id="33" name="Straight Arrow Connector 32">
            <a:extLst>
              <a:ext uri="{FF2B5EF4-FFF2-40B4-BE49-F238E27FC236}">
                <a16:creationId xmlns:a16="http://schemas.microsoft.com/office/drawing/2014/main" id="{2050F5D5-C4AE-A948-A7B0-5EC93A42751D}"/>
              </a:ext>
            </a:extLst>
          </p:cNvPr>
          <p:cNvCxnSpPr>
            <a:cxnSpLocks/>
          </p:cNvCxnSpPr>
          <p:nvPr/>
        </p:nvCxnSpPr>
        <p:spPr>
          <a:xfrm>
            <a:off x="3286188" y="3777723"/>
            <a:ext cx="29667" cy="274737"/>
          </a:xfrm>
          <a:prstGeom prst="straightConnector1">
            <a:avLst/>
          </a:prstGeom>
          <a:ln w="19050">
            <a:solidFill>
              <a:srgbClr val="99CCFF"/>
            </a:solidFill>
            <a:tailEnd type="arrow"/>
          </a:ln>
        </p:spPr>
        <p:style>
          <a:lnRef idx="1">
            <a:schemeClr val="accent1"/>
          </a:lnRef>
          <a:fillRef idx="0">
            <a:schemeClr val="accent1"/>
          </a:fillRef>
          <a:effectRef idx="0">
            <a:schemeClr val="accent1"/>
          </a:effectRef>
          <a:fontRef idx="minor">
            <a:schemeClr val="tx1"/>
          </a:fontRef>
        </p:style>
      </p:cxnSp>
      <p:sp>
        <p:nvSpPr>
          <p:cNvPr id="34" name="Lightning Bolt 33">
            <a:extLst>
              <a:ext uri="{FF2B5EF4-FFF2-40B4-BE49-F238E27FC236}">
                <a16:creationId xmlns:a16="http://schemas.microsoft.com/office/drawing/2014/main" id="{C462640B-21C7-0D47-B4EE-A920A0ADCEF0}"/>
              </a:ext>
            </a:extLst>
          </p:cNvPr>
          <p:cNvSpPr/>
          <p:nvPr/>
        </p:nvSpPr>
        <p:spPr>
          <a:xfrm>
            <a:off x="2993394" y="3915736"/>
            <a:ext cx="236041" cy="361156"/>
          </a:xfrm>
          <a:prstGeom prst="lightningBolt">
            <a:avLst/>
          </a:prstGeom>
          <a:solidFill>
            <a:srgbClr val="FFCC66"/>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35">
              <a:solidFill>
                <a:srgbClr val="FFCC66"/>
              </a:solidFill>
            </a:endParaRPr>
          </a:p>
        </p:txBody>
      </p:sp>
      <p:cxnSp>
        <p:nvCxnSpPr>
          <p:cNvPr id="35" name="Straight Arrow Connector 34">
            <a:extLst>
              <a:ext uri="{FF2B5EF4-FFF2-40B4-BE49-F238E27FC236}">
                <a16:creationId xmlns:a16="http://schemas.microsoft.com/office/drawing/2014/main" id="{7748582A-C2EB-144C-BDFB-CF83492E0EB1}"/>
              </a:ext>
            </a:extLst>
          </p:cNvPr>
          <p:cNvCxnSpPr>
            <a:cxnSpLocks/>
          </p:cNvCxnSpPr>
          <p:nvPr/>
        </p:nvCxnSpPr>
        <p:spPr>
          <a:xfrm>
            <a:off x="3315855" y="4176285"/>
            <a:ext cx="88999" cy="274736"/>
          </a:xfrm>
          <a:prstGeom prst="straightConnector1">
            <a:avLst/>
          </a:prstGeom>
          <a:ln w="19050">
            <a:solidFill>
              <a:srgbClr val="99CCFF"/>
            </a:solidFill>
            <a:tailEnd type="arrow"/>
          </a:ln>
        </p:spPr>
        <p:style>
          <a:lnRef idx="1">
            <a:schemeClr val="accent1"/>
          </a:lnRef>
          <a:fillRef idx="0">
            <a:schemeClr val="accent1"/>
          </a:fillRef>
          <a:effectRef idx="0">
            <a:schemeClr val="accent1"/>
          </a:effectRef>
          <a:fontRef idx="minor">
            <a:schemeClr val="tx1"/>
          </a:fontRef>
        </p:style>
      </p:cxnSp>
      <p:sp>
        <p:nvSpPr>
          <p:cNvPr id="36" name="Lightning Bolt 35">
            <a:extLst>
              <a:ext uri="{FF2B5EF4-FFF2-40B4-BE49-F238E27FC236}">
                <a16:creationId xmlns:a16="http://schemas.microsoft.com/office/drawing/2014/main" id="{3094D642-96ED-074D-B66B-09148A472068}"/>
              </a:ext>
            </a:extLst>
          </p:cNvPr>
          <p:cNvSpPr/>
          <p:nvPr/>
        </p:nvSpPr>
        <p:spPr>
          <a:xfrm>
            <a:off x="3287478" y="4715440"/>
            <a:ext cx="234752" cy="361156"/>
          </a:xfrm>
          <a:prstGeom prst="lightningBolt">
            <a:avLst/>
          </a:prstGeom>
          <a:solidFill>
            <a:srgbClr val="FFCC66"/>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35">
              <a:solidFill>
                <a:srgbClr val="FFCC66"/>
              </a:solidFill>
            </a:endParaRPr>
          </a:p>
        </p:txBody>
      </p:sp>
      <p:cxnSp>
        <p:nvCxnSpPr>
          <p:cNvPr id="37" name="Straight Arrow Connector 36">
            <a:extLst>
              <a:ext uri="{FF2B5EF4-FFF2-40B4-BE49-F238E27FC236}">
                <a16:creationId xmlns:a16="http://schemas.microsoft.com/office/drawing/2014/main" id="{0C334B79-AC56-E740-902A-07822EA45494}"/>
              </a:ext>
            </a:extLst>
          </p:cNvPr>
          <p:cNvCxnSpPr>
            <a:cxnSpLocks/>
          </p:cNvCxnSpPr>
          <p:nvPr/>
        </p:nvCxnSpPr>
        <p:spPr>
          <a:xfrm>
            <a:off x="3439680" y="4554209"/>
            <a:ext cx="140593" cy="274737"/>
          </a:xfrm>
          <a:prstGeom prst="straightConnector1">
            <a:avLst/>
          </a:prstGeom>
          <a:ln w="19050">
            <a:solidFill>
              <a:srgbClr val="99CCFF"/>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B5EDC0E0-B6B1-7B4F-AF95-C9E045D3664A}"/>
              </a:ext>
            </a:extLst>
          </p:cNvPr>
          <p:cNvCxnSpPr>
            <a:cxnSpLocks/>
          </p:cNvCxnSpPr>
          <p:nvPr/>
        </p:nvCxnSpPr>
        <p:spPr>
          <a:xfrm>
            <a:off x="3639605" y="4896018"/>
            <a:ext cx="291505" cy="274736"/>
          </a:xfrm>
          <a:prstGeom prst="straightConnector1">
            <a:avLst/>
          </a:prstGeom>
          <a:ln w="19050">
            <a:solidFill>
              <a:srgbClr val="99CCFF"/>
            </a:solidFill>
            <a:tailEnd type="arrow"/>
          </a:ln>
        </p:spPr>
        <p:style>
          <a:lnRef idx="1">
            <a:schemeClr val="accent1"/>
          </a:lnRef>
          <a:fillRef idx="0">
            <a:schemeClr val="accent1"/>
          </a:fillRef>
          <a:effectRef idx="0">
            <a:schemeClr val="accent1"/>
          </a:effectRef>
          <a:fontRef idx="minor">
            <a:schemeClr val="tx1"/>
          </a:fontRef>
        </p:style>
      </p:cxnSp>
      <p:sp>
        <p:nvSpPr>
          <p:cNvPr id="39" name="TextBox 2">
            <a:extLst>
              <a:ext uri="{FF2B5EF4-FFF2-40B4-BE49-F238E27FC236}">
                <a16:creationId xmlns:a16="http://schemas.microsoft.com/office/drawing/2014/main" id="{96234371-55D5-224F-BF15-BAFA1AF17524}"/>
              </a:ext>
            </a:extLst>
          </p:cNvPr>
          <p:cNvSpPr txBox="1">
            <a:spLocks noChangeArrowheads="1"/>
          </p:cNvSpPr>
          <p:nvPr/>
        </p:nvSpPr>
        <p:spPr bwMode="auto">
          <a:xfrm>
            <a:off x="1408194" y="5553482"/>
            <a:ext cx="506906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altLang="en-US" sz="2000">
                <a:solidFill>
                  <a:srgbClr val="37383A"/>
                </a:solidFill>
                <a:cs typeface="Arial" panose="020B0604020202020204" pitchFamily="34" charset="0"/>
              </a:rPr>
              <a:t>When a neuron is activated it fires an electrical impulse</a:t>
            </a:r>
          </a:p>
        </p:txBody>
      </p:sp>
      <p:pic>
        <p:nvPicPr>
          <p:cNvPr id="44" name="Picture 4" descr="ANd9GcSxAINxgfxil897XE3SXxYb-Mt3DDc9a9ysZUteaHoQPIt-NNsz">
            <a:extLst>
              <a:ext uri="{FF2B5EF4-FFF2-40B4-BE49-F238E27FC236}">
                <a16:creationId xmlns:a16="http://schemas.microsoft.com/office/drawing/2014/main" id="{8068A80A-B675-024D-B4D0-C3A360BBF3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9802" y="2211853"/>
            <a:ext cx="1422766" cy="18448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 name="Picture 6" descr="ANd9GcQh1xfAo9iJyhfskikVJklcAs18srp18G0Pk1T9dSnfLsSgp9QAhg">
            <a:extLst>
              <a:ext uri="{FF2B5EF4-FFF2-40B4-BE49-F238E27FC236}">
                <a16:creationId xmlns:a16="http://schemas.microsoft.com/office/drawing/2014/main" id="{CB473B95-3B53-8E4D-A91D-9DB590F5B1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8958" y="2211853"/>
            <a:ext cx="1321197" cy="1838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 name="Picture 12" descr="ANd9GcSckMxwme5EHKQu9-n_oiLAJp9H-Ywxjs5UKHqh5xtGyH-x0yIY">
            <a:extLst>
              <a:ext uri="{FF2B5EF4-FFF2-40B4-BE49-F238E27FC236}">
                <a16:creationId xmlns:a16="http://schemas.microsoft.com/office/drawing/2014/main" id="{365E1B78-1A57-6346-B06E-18C0B0AAE3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6180" y="4185602"/>
            <a:ext cx="2417557" cy="1623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683377C0-D708-4C8A-A449-94A7AB89D105}"/>
              </a:ext>
            </a:extLst>
          </p:cNvPr>
          <p:cNvSpPr>
            <a:spLocks noGrp="1"/>
          </p:cNvSpPr>
          <p:nvPr>
            <p:ph type="title"/>
          </p:nvPr>
        </p:nvSpPr>
        <p:spPr/>
        <p:txBody>
          <a:bodyPr/>
          <a:lstStyle/>
          <a:p>
            <a:r>
              <a:rPr lang="en-US"/>
              <a:t>Brain structure</a:t>
            </a:r>
            <a:endParaRPr lang="en-GB"/>
          </a:p>
        </p:txBody>
      </p:sp>
    </p:spTree>
    <p:extLst>
      <p:ext uri="{BB962C8B-B14F-4D97-AF65-F5344CB8AC3E}">
        <p14:creationId xmlns:p14="http://schemas.microsoft.com/office/powerpoint/2010/main" val="38465158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9">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P spid="32" grpId="0"/>
      <p:bldP spid="34" grpId="0" animBg="1"/>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5"/>
          <p:cNvSpPr txBox="1">
            <a:spLocks noChangeArrowheads="1"/>
          </p:cNvSpPr>
          <p:nvPr/>
        </p:nvSpPr>
        <p:spPr bwMode="auto">
          <a:xfrm>
            <a:off x="2189749" y="1618975"/>
            <a:ext cx="5526501" cy="12003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nchor="t">
            <a:spAutoFit/>
          </a:bodyPr>
          <a:lstStyle/>
          <a:p>
            <a:pPr algn="ctr" eaLnBrk="0" hangingPunct="0"/>
            <a:r>
              <a:rPr lang="en-GB" sz="2400">
                <a:solidFill>
                  <a:srgbClr val="37383A"/>
                </a:solidFill>
                <a:latin typeface="Arial" panose="020B0604020202020204" pitchFamily="34" charset="0"/>
                <a:cs typeface="Arial" panose="020B0604020202020204" pitchFamily="34" charset="0"/>
              </a:rPr>
              <a:t>The human brain contains: </a:t>
            </a:r>
          </a:p>
          <a:p>
            <a:pPr algn="ctr" eaLnBrk="0" hangingPunct="0"/>
            <a:r>
              <a:rPr lang="en-GB" sz="2400">
                <a:solidFill>
                  <a:srgbClr val="37383A"/>
                </a:solidFill>
                <a:latin typeface="Arial" panose="020B0604020202020204" pitchFamily="34" charset="0"/>
                <a:cs typeface="Arial" panose="020B0604020202020204" pitchFamily="34" charset="0"/>
              </a:rPr>
              <a:t>~100 billion neurons </a:t>
            </a:r>
          </a:p>
          <a:p>
            <a:pPr algn="ctr" eaLnBrk="0" hangingPunct="0"/>
            <a:r>
              <a:rPr lang="en-GB" sz="2400">
                <a:solidFill>
                  <a:srgbClr val="37383A"/>
                </a:solidFill>
                <a:latin typeface="Arial" panose="020B0604020202020204" pitchFamily="34" charset="0"/>
                <a:cs typeface="Arial" panose="020B0604020202020204" pitchFamily="34" charset="0"/>
              </a:rPr>
              <a:t>~1 million billion connections</a:t>
            </a:r>
          </a:p>
        </p:txBody>
      </p:sp>
      <p:pic>
        <p:nvPicPr>
          <p:cNvPr id="2" name="Picture 2" descr="A close up of a map&#10;&#10;Description generated with high confidence">
            <a:extLst>
              <a:ext uri="{FF2B5EF4-FFF2-40B4-BE49-F238E27FC236}">
                <a16:creationId xmlns:a16="http://schemas.microsoft.com/office/drawing/2014/main" id="{B4B353B4-C745-4219-B8FE-5412558A87F4}"/>
              </a:ext>
            </a:extLst>
          </p:cNvPr>
          <p:cNvPicPr>
            <a:picLocks noChangeAspect="1"/>
          </p:cNvPicPr>
          <p:nvPr/>
        </p:nvPicPr>
        <p:blipFill>
          <a:blip r:embed="rId3"/>
          <a:stretch>
            <a:fillRect/>
          </a:stretch>
        </p:blipFill>
        <p:spPr>
          <a:xfrm>
            <a:off x="3036022" y="3429000"/>
            <a:ext cx="4778597" cy="2386980"/>
          </a:xfrm>
          <a:prstGeom prst="rect">
            <a:avLst/>
          </a:prstGeom>
        </p:spPr>
      </p:pic>
      <p:sp>
        <p:nvSpPr>
          <p:cNvPr id="22" name="Text Box 5">
            <a:extLst>
              <a:ext uri="{FF2B5EF4-FFF2-40B4-BE49-F238E27FC236}">
                <a16:creationId xmlns:a16="http://schemas.microsoft.com/office/drawing/2014/main" id="{C38AF65B-839D-4774-BA60-B85E2AC5DF66}"/>
              </a:ext>
            </a:extLst>
          </p:cNvPr>
          <p:cNvSpPr txBox="1">
            <a:spLocks noChangeArrowheads="1"/>
          </p:cNvSpPr>
          <p:nvPr/>
        </p:nvSpPr>
        <p:spPr bwMode="auto">
          <a:xfrm>
            <a:off x="-895057" y="3595485"/>
            <a:ext cx="552650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t">
            <a:spAutoFit/>
          </a:bodyPr>
          <a:lstStyle/>
          <a:p>
            <a:pPr algn="ctr"/>
            <a:r>
              <a:rPr lang="en-GB" sz="1800">
                <a:solidFill>
                  <a:srgbClr val="37383A"/>
                </a:solidFill>
                <a:latin typeface="Helvetica"/>
                <a:cs typeface="Helvetica"/>
              </a:rPr>
              <a:t>The structure of a neuron:</a:t>
            </a:r>
          </a:p>
        </p:txBody>
      </p:sp>
      <p:sp>
        <p:nvSpPr>
          <p:cNvPr id="3" name="TextBox 2">
            <a:extLst>
              <a:ext uri="{FF2B5EF4-FFF2-40B4-BE49-F238E27FC236}">
                <a16:creationId xmlns:a16="http://schemas.microsoft.com/office/drawing/2014/main" id="{E1A67BE8-E489-EC46-8C3A-E9C892745770}"/>
              </a:ext>
            </a:extLst>
          </p:cNvPr>
          <p:cNvSpPr txBox="1"/>
          <p:nvPr/>
        </p:nvSpPr>
        <p:spPr>
          <a:xfrm>
            <a:off x="224316" y="272336"/>
            <a:ext cx="3501280" cy="461665"/>
          </a:xfrm>
          <a:prstGeom prst="rect">
            <a:avLst/>
          </a:prstGeom>
        </p:spPr>
        <p:txBody>
          <a:bodyPr wrap="none" rtlCol="0">
            <a:spAutoFit/>
          </a:bodyPr>
          <a:lstStyle/>
          <a:p>
            <a:pPr marR="0" algn="l" defTabSz="914400" rtl="0" eaLnBrk="1" fontAlgn="base" latinLnBrk="0" hangingPunct="1">
              <a:lnSpc>
                <a:spcPct val="100000"/>
              </a:lnSpc>
              <a:spcBef>
                <a:spcPct val="20000"/>
              </a:spcBef>
              <a:spcAft>
                <a:spcPct val="0"/>
              </a:spcAft>
              <a:buClr>
                <a:schemeClr val="folHlink"/>
              </a:buClr>
              <a:buSzTx/>
              <a:tabLst/>
            </a:pPr>
            <a:r>
              <a:rPr lang="en-US" sz="2400" b="1" kern="0">
                <a:latin typeface="+mj-lt"/>
              </a:rPr>
              <a:t>Neurons and networks</a:t>
            </a:r>
          </a:p>
        </p:txBody>
      </p:sp>
    </p:spTree>
    <p:extLst>
      <p:ext uri="{BB962C8B-B14F-4D97-AF65-F5344CB8AC3E}">
        <p14:creationId xmlns:p14="http://schemas.microsoft.com/office/powerpoint/2010/main" val="41341827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39984" y="2147784"/>
            <a:ext cx="8437063" cy="1097993"/>
          </a:xfrm>
          <a:prstGeom prst="rect">
            <a:avLst/>
          </a:prstGeom>
          <a:noFill/>
        </p:spPr>
        <p:txBody>
          <a:bodyPr wrap="square" rtlCol="0">
            <a:spAutoFit/>
          </a:bodyPr>
          <a:lstStyle/>
          <a:p>
            <a:pPr eaLnBrk="0" hangingPunct="0">
              <a:defRPr/>
            </a:pPr>
            <a:endParaRPr lang="en-AU" sz="2600">
              <a:solidFill>
                <a:schemeClr val="tx1">
                  <a:lumMod val="50000"/>
                  <a:lumOff val="50000"/>
                </a:schemeClr>
              </a:solidFill>
              <a:latin typeface="Helvetica"/>
              <a:cs typeface="Helvetica"/>
            </a:endParaRPr>
          </a:p>
          <a:p>
            <a:r>
              <a:rPr lang="en-US" sz="2600">
                <a:solidFill>
                  <a:schemeClr val="tx1">
                    <a:lumMod val="50000"/>
                    <a:lumOff val="50000"/>
                  </a:schemeClr>
                </a:solidFill>
              </a:rPr>
              <a:t> </a:t>
            </a:r>
          </a:p>
          <a:p>
            <a:endParaRPr lang="en-US" sz="1335"/>
          </a:p>
        </p:txBody>
      </p:sp>
      <p:sp>
        <p:nvSpPr>
          <p:cNvPr id="9" name="Rectangle 8"/>
          <p:cNvSpPr/>
          <p:nvPr/>
        </p:nvSpPr>
        <p:spPr>
          <a:xfrm>
            <a:off x="522514" y="1044001"/>
            <a:ext cx="9192289" cy="1446550"/>
          </a:xfrm>
          <a:prstGeom prst="rect">
            <a:avLst/>
          </a:prstGeom>
          <a:solidFill>
            <a:schemeClr val="tx1"/>
          </a:solidFill>
        </p:spPr>
        <p:txBody>
          <a:bodyPr wrap="square" anchor="t">
            <a:spAutoFit/>
          </a:bodyPr>
          <a:lstStyle/>
          <a:p>
            <a:pPr marL="285750" indent="-285750">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White matter is made up of the </a:t>
            </a:r>
            <a:r>
              <a:rPr lang="en-GB" sz="1800">
                <a:solidFill>
                  <a:schemeClr val="bg1"/>
                </a:solidFill>
                <a:latin typeface="Arial" panose="020B0604020202020204" pitchFamily="34" charset="0"/>
                <a:cs typeface="Arial" panose="020B0604020202020204" pitchFamily="34" charset="0"/>
              </a:rPr>
              <a:t>long nerve fibres that connect cells and carry signals between brain regions, and their myelin sheaths (which insulates the nerves)</a:t>
            </a:r>
          </a:p>
          <a:p>
            <a:pPr marL="285750" indent="-285750">
              <a:buFont typeface="Arial" panose="020B0604020202020204" pitchFamily="34" charset="0"/>
              <a:buChar char="•"/>
            </a:pPr>
            <a:r>
              <a:rPr lang="en-GB" sz="1800">
                <a:solidFill>
                  <a:schemeClr val="bg1"/>
                </a:solidFill>
                <a:latin typeface="Arial" panose="020B0604020202020204" pitchFamily="34" charset="0"/>
                <a:ea typeface="+mn-lt"/>
                <a:cs typeface="Arial" panose="020B0604020202020204" pitchFamily="34" charset="0"/>
              </a:rPr>
              <a:t>These myelin sheaths are what make white matter look white in a brain scan!</a:t>
            </a:r>
          </a:p>
          <a:p>
            <a:pPr marL="285750" indent="-285750">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White matter volume increases up to 1% annually during adolescence</a:t>
            </a:r>
          </a:p>
          <a:p>
            <a:endParaRPr lang="en-US" sz="160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1100801" y="4939782"/>
            <a:ext cx="526558" cy="297774"/>
          </a:xfrm>
          <a:prstGeom prst="rect">
            <a:avLst/>
          </a:prstGeom>
          <a:solidFill>
            <a:srgbClr val="FFFFFF"/>
          </a:solidFill>
          <a:ln>
            <a:solidFill>
              <a:srgbClr val="FFFFFF"/>
            </a:solidFill>
          </a:ln>
        </p:spPr>
        <p:txBody>
          <a:bodyPr wrap="square" rtlCol="0">
            <a:spAutoFit/>
          </a:bodyPr>
          <a:lstStyle/>
          <a:p>
            <a:endParaRPr lang="en-US" sz="1335">
              <a:latin typeface="Helvetica"/>
              <a:cs typeface="Helvetica"/>
            </a:endParaRPr>
          </a:p>
        </p:txBody>
      </p:sp>
      <p:sp>
        <p:nvSpPr>
          <p:cNvPr id="12" name="TextBox 11"/>
          <p:cNvSpPr txBox="1"/>
          <p:nvPr/>
        </p:nvSpPr>
        <p:spPr>
          <a:xfrm rot="16200000">
            <a:off x="-24558" y="3422415"/>
            <a:ext cx="2638864" cy="31745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63">
                <a:latin typeface="Arial"/>
                <a:cs typeface="Arial"/>
              </a:rPr>
              <a:t>Cerebral white matter volume</a:t>
            </a:r>
          </a:p>
        </p:txBody>
      </p:sp>
      <p:sp>
        <p:nvSpPr>
          <p:cNvPr id="13" name="TextBox 12"/>
          <p:cNvSpPr txBox="1"/>
          <p:nvPr/>
        </p:nvSpPr>
        <p:spPr>
          <a:xfrm>
            <a:off x="3722566" y="4988008"/>
            <a:ext cx="497252" cy="31745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63">
                <a:latin typeface="Arial"/>
                <a:cs typeface="Arial"/>
              </a:rPr>
              <a:t>age</a:t>
            </a:r>
          </a:p>
        </p:txBody>
      </p:sp>
      <p:pic>
        <p:nvPicPr>
          <p:cNvPr id="14" name="Picture 3" descr="emma_brain"/>
          <p:cNvPicPr>
            <a:picLocks noChangeAspect="1" noChangeArrowheads="1"/>
          </p:cNvPicPr>
          <p:nvPr/>
        </p:nvPicPr>
        <p:blipFill>
          <a:blip r:embed="rId3">
            <a:extLst>
              <a:ext uri="{28A0092B-C50C-407E-A947-70E740481C1C}">
                <a14:useLocalDpi xmlns:a14="http://schemas.microsoft.com/office/drawing/2010/main" val="0"/>
              </a:ext>
            </a:extLst>
          </a:blip>
          <a:srcRect l="8345" t="10915" r="4311"/>
          <a:stretch>
            <a:fillRect/>
          </a:stretch>
        </p:blipFill>
        <p:spPr bwMode="auto">
          <a:xfrm>
            <a:off x="3598190" y="2997372"/>
            <a:ext cx="2276441" cy="2649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Line 6"/>
          <p:cNvSpPr>
            <a:spLocks noChangeShapeType="1"/>
          </p:cNvSpPr>
          <p:nvPr/>
        </p:nvSpPr>
        <p:spPr bwMode="auto">
          <a:xfrm>
            <a:off x="3160434" y="3198682"/>
            <a:ext cx="1273056" cy="400836"/>
          </a:xfrm>
          <a:prstGeom prst="line">
            <a:avLst/>
          </a:prstGeom>
          <a:noFill/>
          <a:ln w="76200">
            <a:solidFill>
              <a:srgbClr val="0092C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US" sz="1335">
              <a:latin typeface="Arial" charset="0"/>
              <a:ea typeface="ＭＳ Ｐゴシック" charset="0"/>
            </a:endParaRPr>
          </a:p>
        </p:txBody>
      </p:sp>
      <p:sp>
        <p:nvSpPr>
          <p:cNvPr id="18" name="Text Box 5"/>
          <p:cNvSpPr txBox="1">
            <a:spLocks noChangeArrowheads="1"/>
          </p:cNvSpPr>
          <p:nvPr/>
        </p:nvSpPr>
        <p:spPr bwMode="auto">
          <a:xfrm>
            <a:off x="1624810" y="1886206"/>
            <a:ext cx="2276441" cy="21428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spAutoFit/>
          </a:bodyPr>
          <a:lstStyle/>
          <a:p>
            <a:pPr>
              <a:defRPr/>
            </a:pPr>
            <a:endParaRPr lang="en-GB" sz="2275" b="1">
              <a:solidFill>
                <a:srgbClr val="004359">
                  <a:lumMod val="75000"/>
                  <a:lumOff val="25000"/>
                </a:srgbClr>
              </a:solidFill>
              <a:latin typeface="Arial" panose="020B0604020202020204" pitchFamily="34" charset="0"/>
              <a:ea typeface="ＭＳ Ｐゴシック" charset="0"/>
              <a:cs typeface="Arial" panose="020B0604020202020204" pitchFamily="34" charset="0"/>
            </a:endParaRPr>
          </a:p>
          <a:p>
            <a:pPr>
              <a:defRPr/>
            </a:pPr>
            <a:endParaRPr lang="en-GB" sz="2275" b="1">
              <a:solidFill>
                <a:srgbClr val="004359">
                  <a:lumMod val="75000"/>
                  <a:lumOff val="25000"/>
                </a:srgbClr>
              </a:solidFill>
              <a:latin typeface="Arial" panose="020B0604020202020204" pitchFamily="34" charset="0"/>
              <a:ea typeface="ＭＳ Ｐゴシック" charset="0"/>
              <a:cs typeface="Arial" panose="020B0604020202020204" pitchFamily="34" charset="0"/>
            </a:endParaRPr>
          </a:p>
          <a:p>
            <a:pPr>
              <a:defRPr/>
            </a:pPr>
            <a:r>
              <a:rPr lang="en-GB" sz="2275" b="1">
                <a:solidFill>
                  <a:srgbClr val="004359">
                    <a:lumMod val="75000"/>
                    <a:lumOff val="25000"/>
                  </a:srgbClr>
                </a:solidFill>
                <a:latin typeface="Arial" panose="020B0604020202020204" pitchFamily="34" charset="0"/>
                <a:ea typeface="ＭＳ Ｐゴシック" charset="0"/>
                <a:cs typeface="Arial" panose="020B0604020202020204" pitchFamily="34" charset="0"/>
              </a:rPr>
              <a:t>White Matter</a:t>
            </a:r>
          </a:p>
          <a:p>
            <a:pPr>
              <a:defRPr/>
            </a:pPr>
            <a:endParaRPr lang="en-GB" sz="2275">
              <a:solidFill>
                <a:srgbClr val="004359">
                  <a:lumMod val="75000"/>
                  <a:lumOff val="25000"/>
                </a:srgbClr>
              </a:solidFill>
              <a:latin typeface="Arial" panose="020B0604020202020204" pitchFamily="34" charset="0"/>
              <a:ea typeface="ＭＳ Ｐゴシック" charset="0"/>
              <a:cs typeface="Arial" panose="020B0604020202020204" pitchFamily="34" charset="0"/>
            </a:endParaRPr>
          </a:p>
          <a:p>
            <a:pPr>
              <a:defRPr/>
            </a:pPr>
            <a:endParaRPr lang="en-GB" sz="2275">
              <a:solidFill>
                <a:srgbClr val="004359">
                  <a:lumMod val="75000"/>
                  <a:lumOff val="25000"/>
                </a:srgbClr>
              </a:solidFill>
              <a:latin typeface="Arial" panose="020B0604020202020204" pitchFamily="34" charset="0"/>
              <a:ea typeface="ＭＳ Ｐゴシック" charset="0"/>
              <a:cs typeface="Arial" panose="020B0604020202020204" pitchFamily="34" charset="0"/>
            </a:endParaRPr>
          </a:p>
          <a:p>
            <a:pPr>
              <a:defRPr/>
            </a:pPr>
            <a:endParaRPr lang="en-GB" sz="1950">
              <a:solidFill>
                <a:srgbClr val="004359">
                  <a:lumMod val="75000"/>
                  <a:lumOff val="25000"/>
                </a:srgbClr>
              </a:solidFill>
              <a:latin typeface="Arial" panose="020B0604020202020204" pitchFamily="34" charset="0"/>
              <a:ea typeface="ＭＳ Ｐゴシック" charset="0"/>
              <a:cs typeface="Arial" panose="020B0604020202020204" pitchFamily="34" charset="0"/>
            </a:endParaRPr>
          </a:p>
        </p:txBody>
      </p:sp>
      <p:sp>
        <p:nvSpPr>
          <p:cNvPr id="2" name="Title 1">
            <a:extLst>
              <a:ext uri="{FF2B5EF4-FFF2-40B4-BE49-F238E27FC236}">
                <a16:creationId xmlns:a16="http://schemas.microsoft.com/office/drawing/2014/main" id="{80198F02-A685-4A71-BD7C-3CDB623E27C9}"/>
              </a:ext>
            </a:extLst>
          </p:cNvPr>
          <p:cNvSpPr>
            <a:spLocks noGrp="1"/>
          </p:cNvSpPr>
          <p:nvPr>
            <p:ph type="title"/>
          </p:nvPr>
        </p:nvSpPr>
        <p:spPr/>
        <p:txBody>
          <a:bodyPr/>
          <a:lstStyle/>
          <a:p>
            <a:br>
              <a:rPr lang="en-US"/>
            </a:br>
            <a:r>
              <a:rPr lang="en-US"/>
              <a:t>Cortical White Matter Volume - Increases</a:t>
            </a:r>
            <a:br>
              <a:rPr lang="en-GB" sz="1000">
                <a:solidFill>
                  <a:schemeClr val="bg1"/>
                </a:solidFill>
              </a:rPr>
            </a:br>
            <a:endParaRPr lang="en-GB"/>
          </a:p>
        </p:txBody>
      </p:sp>
      <p:pic>
        <p:nvPicPr>
          <p:cNvPr id="15" name="Picture 3">
            <a:extLst>
              <a:ext uri="{FF2B5EF4-FFF2-40B4-BE49-F238E27FC236}">
                <a16:creationId xmlns:a16="http://schemas.microsoft.com/office/drawing/2014/main" id="{368153B8-8315-3A4C-BB4F-C9AE564094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6370" y="4059200"/>
            <a:ext cx="1987550" cy="1987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7" name="Rectangle 16">
            <a:extLst>
              <a:ext uri="{FF2B5EF4-FFF2-40B4-BE49-F238E27FC236}">
                <a16:creationId xmlns:a16="http://schemas.microsoft.com/office/drawing/2014/main" id="{097DE1DD-8F22-0941-8186-719205434445}"/>
              </a:ext>
            </a:extLst>
          </p:cNvPr>
          <p:cNvSpPr>
            <a:spLocks noChangeArrowheads="1"/>
          </p:cNvSpPr>
          <p:nvPr/>
        </p:nvSpPr>
        <p:spPr bwMode="auto">
          <a:xfrm>
            <a:off x="210042" y="3040363"/>
            <a:ext cx="273979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GB" altLang="en-US" sz="1600" b="1">
                <a:solidFill>
                  <a:srgbClr val="008DBB"/>
                </a:solidFill>
                <a:cs typeface="Arial" panose="020B0604020202020204" pitchFamily="34" charset="0"/>
              </a:rPr>
              <a:t>Long fibres that carry signals </a:t>
            </a:r>
          </a:p>
          <a:p>
            <a:pPr algn="ctr" eaLnBrk="1" hangingPunct="1"/>
            <a:r>
              <a:rPr lang="en-GB" altLang="en-US" sz="1600" b="1">
                <a:solidFill>
                  <a:srgbClr val="008DBB"/>
                </a:solidFill>
                <a:cs typeface="Arial" panose="020B0604020202020204" pitchFamily="34" charset="0"/>
              </a:rPr>
              <a:t>between brain regions</a:t>
            </a:r>
            <a:endParaRPr lang="en-GB" altLang="en-US" sz="1600" b="1">
              <a:solidFill>
                <a:srgbClr val="000000"/>
              </a:solidFill>
              <a:cs typeface="Arial" panose="020B0604020202020204" pitchFamily="34" charset="0"/>
            </a:endParaRPr>
          </a:p>
        </p:txBody>
      </p:sp>
      <p:sp>
        <p:nvSpPr>
          <p:cNvPr id="19" name="TextBox 18">
            <a:extLst>
              <a:ext uri="{FF2B5EF4-FFF2-40B4-BE49-F238E27FC236}">
                <a16:creationId xmlns:a16="http://schemas.microsoft.com/office/drawing/2014/main" id="{5EF889E1-85A8-4A41-8069-68C036FA85C4}"/>
              </a:ext>
            </a:extLst>
          </p:cNvPr>
          <p:cNvSpPr txBox="1"/>
          <p:nvPr/>
        </p:nvSpPr>
        <p:spPr>
          <a:xfrm rot="16200000">
            <a:off x="4878622" y="3779906"/>
            <a:ext cx="2768336"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37383A"/>
                </a:solidFill>
                <a:latin typeface="Arial"/>
                <a:cs typeface="Arial"/>
              </a:rPr>
              <a:t>Cortical  white matter volume</a:t>
            </a:r>
          </a:p>
        </p:txBody>
      </p:sp>
      <p:sp>
        <p:nvSpPr>
          <p:cNvPr id="20" name="TextBox 19">
            <a:extLst>
              <a:ext uri="{FF2B5EF4-FFF2-40B4-BE49-F238E27FC236}">
                <a16:creationId xmlns:a16="http://schemas.microsoft.com/office/drawing/2014/main" id="{4E7D7409-573F-4642-97AF-B258295232E0}"/>
              </a:ext>
            </a:extLst>
          </p:cNvPr>
          <p:cNvSpPr txBox="1"/>
          <p:nvPr/>
        </p:nvSpPr>
        <p:spPr>
          <a:xfrm>
            <a:off x="7892879" y="5254202"/>
            <a:ext cx="2768336"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37383A"/>
                </a:solidFill>
                <a:latin typeface="Arial"/>
                <a:cs typeface="Arial"/>
              </a:rPr>
              <a:t>Age</a:t>
            </a:r>
          </a:p>
        </p:txBody>
      </p:sp>
      <p:grpSp>
        <p:nvGrpSpPr>
          <p:cNvPr id="3" name="Group 2">
            <a:extLst>
              <a:ext uri="{FF2B5EF4-FFF2-40B4-BE49-F238E27FC236}">
                <a16:creationId xmlns:a16="http://schemas.microsoft.com/office/drawing/2014/main" id="{B6F86F83-CB80-F648-BB5C-9A3351836D73}"/>
              </a:ext>
            </a:extLst>
          </p:cNvPr>
          <p:cNvGrpSpPr/>
          <p:nvPr/>
        </p:nvGrpSpPr>
        <p:grpSpPr>
          <a:xfrm>
            <a:off x="6455663" y="2903466"/>
            <a:ext cx="3382469" cy="2332716"/>
            <a:chOff x="6455663" y="2903466"/>
            <a:chExt cx="3382469" cy="2332716"/>
          </a:xfrm>
        </p:grpSpPr>
        <p:pic>
          <p:nvPicPr>
            <p:cNvPr id="22" name="Picture 21" descr="CWMV_Sarah.jpg">
              <a:extLst>
                <a:ext uri="{FF2B5EF4-FFF2-40B4-BE49-F238E27FC236}">
                  <a16:creationId xmlns:a16="http://schemas.microsoft.com/office/drawing/2014/main" id="{C6F5600D-3873-7E41-9912-1EE85B54513B}"/>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455663" y="3161173"/>
              <a:ext cx="3382469" cy="2075009"/>
            </a:xfrm>
            <a:prstGeom prst="rect">
              <a:avLst/>
            </a:prstGeom>
          </p:spPr>
        </p:pic>
        <p:sp>
          <p:nvSpPr>
            <p:cNvPr id="8" name="TextBox 7"/>
            <p:cNvSpPr txBox="1"/>
            <p:nvPr/>
          </p:nvSpPr>
          <p:spPr>
            <a:xfrm>
              <a:off x="7162621" y="2903466"/>
              <a:ext cx="2133918" cy="967894"/>
            </a:xfrm>
            <a:prstGeom prst="rect">
              <a:avLst/>
            </a:prstGeom>
            <a:solidFill>
              <a:schemeClr val="tx1"/>
            </a:solidFill>
          </p:spPr>
          <p:txBody>
            <a:bodyPr wrap="none" rtlCol="0">
              <a:spAutoFit/>
            </a:bodyPr>
            <a:lstStyle/>
            <a:p>
              <a:r>
                <a:rPr lang="en-US" sz="1138">
                  <a:solidFill>
                    <a:srgbClr val="44546A"/>
                  </a:solidFill>
                  <a:latin typeface="Helvetica"/>
                  <a:cs typeface="Helvetica"/>
                </a:rPr>
                <a:t>Mills et al. (2016) </a:t>
              </a:r>
              <a:r>
                <a:rPr lang="en-US" sz="1138" i="1">
                  <a:solidFill>
                    <a:srgbClr val="44546A"/>
                  </a:solidFill>
                  <a:latin typeface="Helvetica"/>
                  <a:cs typeface="Helvetica"/>
                </a:rPr>
                <a:t>Neuroimage</a:t>
              </a:r>
            </a:p>
            <a:p>
              <a:endParaRPr lang="en-US" sz="1138" i="1">
                <a:solidFill>
                  <a:srgbClr val="44546A"/>
                </a:solidFill>
                <a:latin typeface="Helvetica"/>
                <a:cs typeface="Helvetica"/>
              </a:endParaRPr>
            </a:p>
            <a:p>
              <a:endParaRPr lang="en-US" sz="1138" i="1">
                <a:solidFill>
                  <a:srgbClr val="44546A"/>
                </a:solidFill>
                <a:latin typeface="Helvetica"/>
                <a:cs typeface="Helvetica"/>
              </a:endParaRPr>
            </a:p>
            <a:p>
              <a:endParaRPr lang="en-US" sz="1138" i="1">
                <a:solidFill>
                  <a:srgbClr val="44546A"/>
                </a:solidFill>
                <a:latin typeface="Helvetica"/>
                <a:cs typeface="Helvetica"/>
              </a:endParaRPr>
            </a:p>
            <a:p>
              <a:endParaRPr lang="en-US" sz="1138">
                <a:solidFill>
                  <a:srgbClr val="44546A"/>
                </a:solidFill>
                <a:latin typeface="Helvetica"/>
                <a:cs typeface="Helvetica"/>
              </a:endParaRPr>
            </a:p>
          </p:txBody>
        </p:sp>
      </p:grpSp>
    </p:spTree>
    <p:extLst>
      <p:ext uri="{BB962C8B-B14F-4D97-AF65-F5344CB8AC3E}">
        <p14:creationId xmlns:p14="http://schemas.microsoft.com/office/powerpoint/2010/main" val="259740216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18577" y="2223647"/>
            <a:ext cx="8437063" cy="1097993"/>
          </a:xfrm>
          <a:prstGeom prst="rect">
            <a:avLst/>
          </a:prstGeom>
          <a:noFill/>
        </p:spPr>
        <p:txBody>
          <a:bodyPr wrap="square" rtlCol="0">
            <a:spAutoFit/>
          </a:bodyPr>
          <a:lstStyle/>
          <a:p>
            <a:pPr eaLnBrk="0" hangingPunct="0">
              <a:defRPr/>
            </a:pPr>
            <a:endParaRPr lang="en-AU" sz="2600">
              <a:solidFill>
                <a:schemeClr val="tx1">
                  <a:lumMod val="50000"/>
                  <a:lumOff val="50000"/>
                </a:schemeClr>
              </a:solidFill>
              <a:latin typeface="Helvetica"/>
              <a:cs typeface="Helvetica"/>
            </a:endParaRPr>
          </a:p>
          <a:p>
            <a:r>
              <a:rPr lang="en-US" sz="2600">
                <a:solidFill>
                  <a:schemeClr val="tx1">
                    <a:lumMod val="50000"/>
                    <a:lumOff val="50000"/>
                  </a:schemeClr>
                </a:solidFill>
              </a:rPr>
              <a:t> </a:t>
            </a:r>
          </a:p>
          <a:p>
            <a:endParaRPr lang="en-US" sz="1335"/>
          </a:p>
        </p:txBody>
      </p:sp>
      <p:sp>
        <p:nvSpPr>
          <p:cNvPr id="8" name="TextBox 7"/>
          <p:cNvSpPr txBox="1"/>
          <p:nvPr/>
        </p:nvSpPr>
        <p:spPr>
          <a:xfrm>
            <a:off x="7513930" y="2761155"/>
            <a:ext cx="2541297" cy="267446"/>
          </a:xfrm>
          <a:prstGeom prst="rect">
            <a:avLst/>
          </a:prstGeom>
          <a:noFill/>
        </p:spPr>
        <p:txBody>
          <a:bodyPr wrap="square" rtlCol="0">
            <a:spAutoFit/>
          </a:bodyPr>
          <a:lstStyle/>
          <a:p>
            <a:r>
              <a:rPr lang="en-US" sz="1138">
                <a:solidFill>
                  <a:srgbClr val="44546A"/>
                </a:solidFill>
                <a:latin typeface="Helvetica"/>
                <a:cs typeface="Helvetica"/>
              </a:rPr>
              <a:t>Mills et al. (2016) </a:t>
            </a:r>
            <a:r>
              <a:rPr lang="en-US" sz="1138" i="1">
                <a:solidFill>
                  <a:srgbClr val="44546A"/>
                </a:solidFill>
                <a:latin typeface="Helvetica"/>
                <a:cs typeface="Helvetica"/>
              </a:rPr>
              <a:t>Neuroimage</a:t>
            </a:r>
            <a:endParaRPr lang="en-US" sz="1138">
              <a:solidFill>
                <a:srgbClr val="44546A"/>
              </a:solidFill>
              <a:latin typeface="Helvetica"/>
              <a:cs typeface="Helvetica"/>
            </a:endParaRPr>
          </a:p>
        </p:txBody>
      </p:sp>
      <p:sp>
        <p:nvSpPr>
          <p:cNvPr id="21" name="TextBox 20"/>
          <p:cNvSpPr txBox="1"/>
          <p:nvPr/>
        </p:nvSpPr>
        <p:spPr>
          <a:xfrm>
            <a:off x="229406" y="5121992"/>
            <a:ext cx="526558" cy="297774"/>
          </a:xfrm>
          <a:prstGeom prst="rect">
            <a:avLst/>
          </a:prstGeom>
          <a:solidFill>
            <a:srgbClr val="FFFFFF"/>
          </a:solidFill>
          <a:ln>
            <a:solidFill>
              <a:srgbClr val="FFFFFF"/>
            </a:solidFill>
          </a:ln>
        </p:spPr>
        <p:txBody>
          <a:bodyPr wrap="square" rtlCol="0">
            <a:spAutoFit/>
          </a:bodyPr>
          <a:lstStyle/>
          <a:p>
            <a:endParaRPr lang="en-US" sz="1335">
              <a:latin typeface="Helvetica"/>
              <a:cs typeface="Helvetica"/>
            </a:endParaRPr>
          </a:p>
        </p:txBody>
      </p:sp>
      <p:sp>
        <p:nvSpPr>
          <p:cNvPr id="23" name="TextBox 22"/>
          <p:cNvSpPr txBox="1"/>
          <p:nvPr/>
        </p:nvSpPr>
        <p:spPr>
          <a:xfrm rot="16200000">
            <a:off x="-264557" y="3594369"/>
            <a:ext cx="2483372" cy="31745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63">
                <a:latin typeface="Arial"/>
                <a:cs typeface="Arial"/>
              </a:rPr>
              <a:t>Cortical grey matter volume</a:t>
            </a:r>
          </a:p>
        </p:txBody>
      </p:sp>
      <p:sp>
        <p:nvSpPr>
          <p:cNvPr id="24" name="TextBox 23"/>
          <p:cNvSpPr txBox="1"/>
          <p:nvPr/>
        </p:nvSpPr>
        <p:spPr>
          <a:xfrm>
            <a:off x="3404823" y="5159962"/>
            <a:ext cx="497252" cy="31745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63">
                <a:latin typeface="Arial"/>
                <a:cs typeface="Arial"/>
              </a:rPr>
              <a:t>age</a:t>
            </a:r>
          </a:p>
        </p:txBody>
      </p:sp>
      <p:pic>
        <p:nvPicPr>
          <p:cNvPr id="32" name="Picture 3" descr="emma_brain"/>
          <p:cNvPicPr>
            <a:picLocks noChangeAspect="1" noChangeArrowheads="1"/>
          </p:cNvPicPr>
          <p:nvPr/>
        </p:nvPicPr>
        <p:blipFill>
          <a:blip r:embed="rId3">
            <a:extLst>
              <a:ext uri="{28A0092B-C50C-407E-A947-70E740481C1C}">
                <a14:useLocalDpi xmlns:a14="http://schemas.microsoft.com/office/drawing/2010/main" val="0"/>
              </a:ext>
            </a:extLst>
          </a:blip>
          <a:srcRect l="8345" t="10915" r="4311"/>
          <a:stretch>
            <a:fillRect/>
          </a:stretch>
        </p:blipFill>
        <p:spPr bwMode="auto">
          <a:xfrm>
            <a:off x="3413760" y="2644198"/>
            <a:ext cx="2407287" cy="2649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 name="Line 6"/>
          <p:cNvSpPr>
            <a:spLocks noChangeShapeType="1"/>
          </p:cNvSpPr>
          <p:nvPr/>
        </p:nvSpPr>
        <p:spPr bwMode="auto">
          <a:xfrm>
            <a:off x="3155569" y="2925742"/>
            <a:ext cx="995759" cy="325041"/>
          </a:xfrm>
          <a:prstGeom prst="line">
            <a:avLst/>
          </a:prstGeom>
          <a:noFill/>
          <a:ln w="76200">
            <a:solidFill>
              <a:srgbClr val="0092C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US" sz="1335">
              <a:latin typeface="Arial" charset="0"/>
              <a:ea typeface="ＭＳ Ｐゴシック" charset="0"/>
            </a:endParaRPr>
          </a:p>
        </p:txBody>
      </p:sp>
      <p:sp>
        <p:nvSpPr>
          <p:cNvPr id="37" name="Text Box 5"/>
          <p:cNvSpPr txBox="1">
            <a:spLocks noChangeArrowheads="1"/>
          </p:cNvSpPr>
          <p:nvPr/>
        </p:nvSpPr>
        <p:spPr bwMode="auto">
          <a:xfrm>
            <a:off x="1345169" y="2411706"/>
            <a:ext cx="1859280" cy="792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spAutoFit/>
          </a:bodyPr>
          <a:lstStyle/>
          <a:p>
            <a:pPr>
              <a:defRPr/>
            </a:pPr>
            <a:r>
              <a:rPr lang="en-GB" sz="2275" b="1">
                <a:solidFill>
                  <a:srgbClr val="004359">
                    <a:lumMod val="75000"/>
                    <a:lumOff val="25000"/>
                  </a:srgbClr>
                </a:solidFill>
                <a:latin typeface="Helvetica" pitchFamily="2" charset="0"/>
                <a:ea typeface="ＭＳ Ｐゴシック" charset="0"/>
                <a:cs typeface="ＭＳ Ｐゴシック" charset="0"/>
              </a:rPr>
              <a:t>Grey Matter</a:t>
            </a:r>
          </a:p>
          <a:p>
            <a:pPr>
              <a:defRPr/>
            </a:pPr>
            <a:endParaRPr lang="en-GB" sz="2275">
              <a:solidFill>
                <a:srgbClr val="004359">
                  <a:lumMod val="75000"/>
                  <a:lumOff val="25000"/>
                </a:srgbClr>
              </a:solidFill>
              <a:latin typeface="Helvetica" pitchFamily="2" charset="0"/>
              <a:ea typeface="ＭＳ Ｐゴシック" charset="0"/>
              <a:cs typeface="ＭＳ Ｐゴシック" charset="0"/>
            </a:endParaRPr>
          </a:p>
        </p:txBody>
      </p:sp>
      <p:sp>
        <p:nvSpPr>
          <p:cNvPr id="13" name="Title 12">
            <a:extLst>
              <a:ext uri="{FF2B5EF4-FFF2-40B4-BE49-F238E27FC236}">
                <a16:creationId xmlns:a16="http://schemas.microsoft.com/office/drawing/2014/main" id="{DA53BEC5-1ED9-4A2C-BDA0-AF1677BECD82}"/>
              </a:ext>
            </a:extLst>
          </p:cNvPr>
          <p:cNvSpPr>
            <a:spLocks noGrp="1"/>
          </p:cNvSpPr>
          <p:nvPr>
            <p:ph type="title"/>
          </p:nvPr>
        </p:nvSpPr>
        <p:spPr/>
        <p:txBody>
          <a:bodyPr/>
          <a:lstStyle/>
          <a:p>
            <a:r>
              <a:rPr lang="en-US"/>
              <a:t>Cortical Grey Matter - Decreases</a:t>
            </a:r>
            <a:endParaRPr lang="en-GB"/>
          </a:p>
        </p:txBody>
      </p:sp>
      <p:sp>
        <p:nvSpPr>
          <p:cNvPr id="14" name="Rectangle 13">
            <a:extLst>
              <a:ext uri="{FF2B5EF4-FFF2-40B4-BE49-F238E27FC236}">
                <a16:creationId xmlns:a16="http://schemas.microsoft.com/office/drawing/2014/main" id="{6F768550-B625-4843-89EC-474B7AEC89D2}"/>
              </a:ext>
            </a:extLst>
          </p:cNvPr>
          <p:cNvSpPr/>
          <p:nvPr/>
        </p:nvSpPr>
        <p:spPr>
          <a:xfrm>
            <a:off x="383514" y="1151205"/>
            <a:ext cx="9112986" cy="923330"/>
          </a:xfrm>
          <a:prstGeom prst="rect">
            <a:avLst/>
          </a:prstGeom>
        </p:spPr>
        <p:txBody>
          <a:bodyPr wrap="square" anchor="t">
            <a:spAutoFit/>
          </a:bodyPr>
          <a:lstStyle/>
          <a:p>
            <a:pPr marL="285750" indent="-285750">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Grey matter is made up of the cell bodies and connections (synapses) and is the darker tissue of the brain and spinal cord</a:t>
            </a:r>
          </a:p>
          <a:p>
            <a:pPr marL="285750" indent="-285750">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Grey matter volume decreases around 1.5% annually during adolescence</a:t>
            </a:r>
          </a:p>
        </p:txBody>
      </p:sp>
      <p:pic>
        <p:nvPicPr>
          <p:cNvPr id="15" name="Picture 2">
            <a:extLst>
              <a:ext uri="{FF2B5EF4-FFF2-40B4-BE49-F238E27FC236}">
                <a16:creationId xmlns:a16="http://schemas.microsoft.com/office/drawing/2014/main" id="{C10F72CD-B91D-264A-A580-26A485EDED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962" y="3777190"/>
            <a:ext cx="1981200" cy="19796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7" name="Rectangle 16">
            <a:extLst>
              <a:ext uri="{FF2B5EF4-FFF2-40B4-BE49-F238E27FC236}">
                <a16:creationId xmlns:a16="http://schemas.microsoft.com/office/drawing/2014/main" id="{FCCA5EE1-DDC0-C444-AD67-870DC1657D2E}"/>
              </a:ext>
            </a:extLst>
          </p:cNvPr>
          <p:cNvSpPr>
            <a:spLocks noChangeArrowheads="1"/>
          </p:cNvSpPr>
          <p:nvPr/>
        </p:nvSpPr>
        <p:spPr bwMode="auto">
          <a:xfrm>
            <a:off x="837401" y="2885977"/>
            <a:ext cx="1859279"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altLang="en-US" sz="1600" b="1" i="0" u="none" strike="noStrike" kern="0" cap="none" spc="0" normalizeH="0" baseline="0" noProof="0">
                <a:ln>
                  <a:noFill/>
                </a:ln>
                <a:solidFill>
                  <a:srgbClr val="008DBB"/>
                </a:solidFill>
                <a:effectLst/>
                <a:uLnTx/>
                <a:uFillTx/>
                <a:latin typeface="Helvetica" pitchFamily="2" charset="0"/>
              </a:rPr>
              <a:t>Neurons and connections</a:t>
            </a:r>
            <a:endParaRPr kumimoji="0" lang="en-GB" altLang="en-US" sz="1800" b="1" i="0" u="none" strike="noStrike" kern="0" cap="none" spc="0" normalizeH="0" baseline="0" noProof="0">
              <a:ln>
                <a:noFill/>
              </a:ln>
              <a:solidFill>
                <a:srgbClr val="008DBB"/>
              </a:solidFill>
              <a:effectLst/>
              <a:uLnTx/>
              <a:uFillTx/>
              <a:latin typeface="Helvetica" pitchFamily="2" charset="0"/>
            </a:endParaRPr>
          </a:p>
        </p:txBody>
      </p:sp>
      <p:pic>
        <p:nvPicPr>
          <p:cNvPr id="46" name="Picture 45" descr="cpb_cgmv.png">
            <a:extLst>
              <a:ext uri="{FF2B5EF4-FFF2-40B4-BE49-F238E27FC236}">
                <a16:creationId xmlns:a16="http://schemas.microsoft.com/office/drawing/2014/main" id="{0A1B236D-5671-9A47-911F-AB2DB209103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61831" y="2990905"/>
            <a:ext cx="3709854" cy="2649896"/>
          </a:xfrm>
          <a:prstGeom prst="rect">
            <a:avLst/>
          </a:prstGeom>
        </p:spPr>
      </p:pic>
      <p:sp>
        <p:nvSpPr>
          <p:cNvPr id="47" name="TextBox 46">
            <a:extLst>
              <a:ext uri="{FF2B5EF4-FFF2-40B4-BE49-F238E27FC236}">
                <a16:creationId xmlns:a16="http://schemas.microsoft.com/office/drawing/2014/main" id="{9C82C8DF-328B-0F4D-BF51-F8854FB5B808}"/>
              </a:ext>
            </a:extLst>
          </p:cNvPr>
          <p:cNvSpPr txBox="1"/>
          <p:nvPr/>
        </p:nvSpPr>
        <p:spPr>
          <a:xfrm rot="16200000">
            <a:off x="4710509" y="3855655"/>
            <a:ext cx="2768336"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37383A"/>
                </a:solidFill>
                <a:latin typeface="Arial"/>
                <a:cs typeface="Arial"/>
              </a:rPr>
              <a:t>Cortical  grey matter volume</a:t>
            </a:r>
          </a:p>
        </p:txBody>
      </p:sp>
      <p:sp>
        <p:nvSpPr>
          <p:cNvPr id="48" name="TextBox 47">
            <a:extLst>
              <a:ext uri="{FF2B5EF4-FFF2-40B4-BE49-F238E27FC236}">
                <a16:creationId xmlns:a16="http://schemas.microsoft.com/office/drawing/2014/main" id="{729A437B-ABD2-F842-A1CB-2E2BF1D72DE1}"/>
              </a:ext>
            </a:extLst>
          </p:cNvPr>
          <p:cNvSpPr txBox="1"/>
          <p:nvPr/>
        </p:nvSpPr>
        <p:spPr>
          <a:xfrm>
            <a:off x="6769797" y="6889878"/>
            <a:ext cx="118335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37383A"/>
                </a:solidFill>
                <a:latin typeface="Arial"/>
                <a:cs typeface="Arial"/>
              </a:rPr>
              <a:t>age</a:t>
            </a:r>
          </a:p>
        </p:txBody>
      </p:sp>
      <p:pic>
        <p:nvPicPr>
          <p:cNvPr id="49" name="Picture 48" descr="pitt_cgmv.png">
            <a:extLst>
              <a:ext uri="{FF2B5EF4-FFF2-40B4-BE49-F238E27FC236}">
                <a16:creationId xmlns:a16="http://schemas.microsoft.com/office/drawing/2014/main" id="{9BC3EBB7-03A1-774E-B18E-21BB24D73E96}"/>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578226" y="3383258"/>
            <a:ext cx="3212137" cy="1776476"/>
          </a:xfrm>
          <a:prstGeom prst="rect">
            <a:avLst/>
          </a:prstGeom>
        </p:spPr>
      </p:pic>
      <p:pic>
        <p:nvPicPr>
          <p:cNvPr id="50" name="Picture 49" descr="ncd_cgmv.png">
            <a:extLst>
              <a:ext uri="{FF2B5EF4-FFF2-40B4-BE49-F238E27FC236}">
                <a16:creationId xmlns:a16="http://schemas.microsoft.com/office/drawing/2014/main" id="{A30AEA8D-C143-7E4E-9275-3C629089C707}"/>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6578227" y="2990904"/>
            <a:ext cx="3212136" cy="2003881"/>
          </a:xfrm>
          <a:prstGeom prst="rect">
            <a:avLst/>
          </a:prstGeom>
        </p:spPr>
      </p:pic>
      <p:pic>
        <p:nvPicPr>
          <p:cNvPr id="51" name="Picture 50" descr="bt_cgmv.png">
            <a:extLst>
              <a:ext uri="{FF2B5EF4-FFF2-40B4-BE49-F238E27FC236}">
                <a16:creationId xmlns:a16="http://schemas.microsoft.com/office/drawing/2014/main" id="{7CDE2191-F746-AA4D-BF22-F6C26F5E2AE2}"/>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6631879" y="2990904"/>
            <a:ext cx="2944453" cy="2003881"/>
          </a:xfrm>
          <a:prstGeom prst="rect">
            <a:avLst/>
          </a:prstGeom>
        </p:spPr>
      </p:pic>
      <p:sp>
        <p:nvSpPr>
          <p:cNvPr id="53" name="TextBox 52">
            <a:extLst>
              <a:ext uri="{FF2B5EF4-FFF2-40B4-BE49-F238E27FC236}">
                <a16:creationId xmlns:a16="http://schemas.microsoft.com/office/drawing/2014/main" id="{F0502853-E788-2F4E-B9E3-F9874A34820E}"/>
              </a:ext>
            </a:extLst>
          </p:cNvPr>
          <p:cNvSpPr txBox="1"/>
          <p:nvPr/>
        </p:nvSpPr>
        <p:spPr>
          <a:xfrm>
            <a:off x="7867715" y="5351787"/>
            <a:ext cx="2768336"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37383A"/>
                </a:solidFill>
                <a:latin typeface="Arial"/>
                <a:cs typeface="Arial"/>
              </a:rPr>
              <a:t>Age</a:t>
            </a:r>
          </a:p>
        </p:txBody>
      </p:sp>
    </p:spTree>
    <p:extLst>
      <p:ext uri="{BB962C8B-B14F-4D97-AF65-F5344CB8AC3E}">
        <p14:creationId xmlns:p14="http://schemas.microsoft.com/office/powerpoint/2010/main" val="228821586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a:extLst>
              <a:ext uri="{FF2B5EF4-FFF2-40B4-BE49-F238E27FC236}">
                <a16:creationId xmlns:a16="http://schemas.microsoft.com/office/drawing/2014/main" id="{CCB00581-7A71-6040-BE24-D4CA6DBEF6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9500" y="1044000"/>
            <a:ext cx="3049951" cy="484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C3C5A980-CD92-FC40-A451-1A78C2DC1C87}"/>
              </a:ext>
            </a:extLst>
          </p:cNvPr>
          <p:cNvSpPr txBox="1">
            <a:spLocks noChangeArrowheads="1"/>
          </p:cNvSpPr>
          <p:nvPr/>
        </p:nvSpPr>
        <p:spPr bwMode="auto">
          <a:xfrm>
            <a:off x="3607692" y="1044000"/>
            <a:ext cx="5295676" cy="42934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342900" indent="-342900" eaLnBrk="1" hangingPunct="1">
              <a:buClr>
                <a:srgbClr val="7CCBE2"/>
              </a:buClr>
              <a:buFont typeface="Arial" panose="020B0604020202020204" pitchFamily="34" charset="0"/>
              <a:buChar char="•"/>
            </a:pPr>
            <a:r>
              <a:rPr lang="en-GB" altLang="en-US" sz="1950">
                <a:solidFill>
                  <a:srgbClr val="37383A"/>
                </a:solidFill>
              </a:rPr>
              <a:t>The synapse is the contact point between neurons</a:t>
            </a:r>
          </a:p>
          <a:p>
            <a:pPr marL="342900" indent="-342900" eaLnBrk="1" hangingPunct="1">
              <a:buClr>
                <a:srgbClr val="7CCBE2"/>
              </a:buClr>
              <a:buFont typeface="Arial" panose="020B0604020202020204" pitchFamily="34" charset="0"/>
              <a:buChar char="•"/>
            </a:pPr>
            <a:endParaRPr lang="en-GB" altLang="en-US" sz="1950">
              <a:solidFill>
                <a:srgbClr val="37383A"/>
              </a:solidFill>
            </a:endParaRPr>
          </a:p>
          <a:p>
            <a:pPr marL="342900" indent="-342900" eaLnBrk="1" hangingPunct="1">
              <a:buClr>
                <a:srgbClr val="7CCBE2"/>
              </a:buClr>
              <a:buFont typeface="Arial" panose="020B0604020202020204" pitchFamily="34" charset="0"/>
              <a:buChar char="•"/>
            </a:pPr>
            <a:r>
              <a:rPr lang="en-GB" altLang="en-US" sz="1950">
                <a:solidFill>
                  <a:srgbClr val="37383A"/>
                </a:solidFill>
              </a:rPr>
              <a:t>The electric signal is converted into a chemical signal called a neurotransmitter</a:t>
            </a:r>
          </a:p>
          <a:p>
            <a:pPr marL="342900" indent="-342900" eaLnBrk="1" hangingPunct="1">
              <a:buClr>
                <a:srgbClr val="7CCBE2"/>
              </a:buClr>
              <a:buFont typeface="Arial" panose="020B0604020202020204" pitchFamily="34" charset="0"/>
              <a:buChar char="•"/>
            </a:pPr>
            <a:endParaRPr lang="en-GB" altLang="en-US" sz="1950">
              <a:solidFill>
                <a:srgbClr val="37383A"/>
              </a:solidFill>
            </a:endParaRPr>
          </a:p>
          <a:p>
            <a:pPr marL="342900" indent="-342900" eaLnBrk="1" hangingPunct="1">
              <a:buClr>
                <a:srgbClr val="7CCBE2"/>
              </a:buClr>
              <a:buFont typeface="Arial" panose="020B0604020202020204" pitchFamily="34" charset="0"/>
              <a:buChar char="•"/>
            </a:pPr>
            <a:r>
              <a:rPr lang="en-GB" altLang="en-US" sz="1950">
                <a:solidFill>
                  <a:srgbClr val="37383A"/>
                </a:solidFill>
              </a:rPr>
              <a:t>This creates networks of connected neurons </a:t>
            </a:r>
          </a:p>
          <a:p>
            <a:pPr marL="342900" indent="-342900" eaLnBrk="1" hangingPunct="1">
              <a:buClr>
                <a:srgbClr val="7CCBE2"/>
              </a:buClr>
              <a:buFont typeface="Arial" panose="020B0604020202020204" pitchFamily="34" charset="0"/>
              <a:buChar char="•"/>
            </a:pPr>
            <a:endParaRPr lang="en-GB" altLang="en-US" sz="1950">
              <a:solidFill>
                <a:srgbClr val="37383A"/>
              </a:solidFill>
            </a:endParaRPr>
          </a:p>
          <a:p>
            <a:pPr marL="342900" indent="-342900" eaLnBrk="1" hangingPunct="1">
              <a:buClr>
                <a:srgbClr val="7CCBE2"/>
              </a:buClr>
              <a:buFont typeface="Arial" panose="020B0604020202020204" pitchFamily="34" charset="0"/>
              <a:buChar char="•"/>
            </a:pPr>
            <a:r>
              <a:rPr lang="en-GB" altLang="en-US" sz="1950">
                <a:solidFill>
                  <a:srgbClr val="37383A"/>
                </a:solidFill>
              </a:rPr>
              <a:t>This is the </a:t>
            </a:r>
            <a:r>
              <a:rPr lang="en-GB" altLang="en-US" sz="1950" i="1">
                <a:solidFill>
                  <a:srgbClr val="37383A"/>
                </a:solidFill>
              </a:rPr>
              <a:t>‘language’ </a:t>
            </a:r>
            <a:r>
              <a:rPr lang="en-GB" altLang="en-US" sz="1950">
                <a:solidFill>
                  <a:srgbClr val="37383A"/>
                </a:solidFill>
              </a:rPr>
              <a:t>of the brain</a:t>
            </a:r>
          </a:p>
          <a:p>
            <a:pPr marL="342900" indent="-342900" eaLnBrk="1" hangingPunct="1">
              <a:buClr>
                <a:srgbClr val="7CCBE2"/>
              </a:buClr>
              <a:buFont typeface="Arial" panose="020B0604020202020204" pitchFamily="34" charset="0"/>
              <a:buChar char="•"/>
            </a:pPr>
            <a:endParaRPr lang="en-GB" altLang="en-US" sz="1950">
              <a:solidFill>
                <a:srgbClr val="37383A"/>
              </a:solidFill>
            </a:endParaRPr>
          </a:p>
          <a:p>
            <a:pPr marL="342900" indent="-342900" eaLnBrk="1" hangingPunct="1">
              <a:buClr>
                <a:srgbClr val="7CCBE2"/>
              </a:buClr>
              <a:buFont typeface="Arial" panose="020B0604020202020204" pitchFamily="34" charset="0"/>
              <a:buChar char="•"/>
            </a:pPr>
            <a:r>
              <a:rPr lang="en-GB" altLang="en-US" sz="1950">
                <a:solidFill>
                  <a:srgbClr val="37383A"/>
                </a:solidFill>
              </a:rPr>
              <a:t>Synapses are decreased during adolescence</a:t>
            </a:r>
          </a:p>
          <a:p>
            <a:pPr eaLnBrk="1" hangingPunct="1"/>
            <a:endParaRPr lang="en-GB" altLang="en-US" sz="1950">
              <a:solidFill>
                <a:schemeClr val="bg1"/>
              </a:solidFill>
            </a:endParaRPr>
          </a:p>
        </p:txBody>
      </p:sp>
      <p:sp>
        <p:nvSpPr>
          <p:cNvPr id="2" name="Title 1">
            <a:extLst>
              <a:ext uri="{FF2B5EF4-FFF2-40B4-BE49-F238E27FC236}">
                <a16:creationId xmlns:a16="http://schemas.microsoft.com/office/drawing/2014/main" id="{0755062F-2A1B-49DA-9571-6CEA29DC8B46}"/>
              </a:ext>
            </a:extLst>
          </p:cNvPr>
          <p:cNvSpPr>
            <a:spLocks noGrp="1"/>
          </p:cNvSpPr>
          <p:nvPr>
            <p:ph type="title"/>
          </p:nvPr>
        </p:nvSpPr>
        <p:spPr/>
        <p:txBody>
          <a:bodyPr/>
          <a:lstStyle/>
          <a:p>
            <a:br>
              <a:rPr lang="en-US">
                <a:latin typeface="Helvetica"/>
                <a:cs typeface="Helvetica"/>
              </a:rPr>
            </a:br>
            <a:r>
              <a:rPr lang="en-US">
                <a:latin typeface="Helvetica"/>
                <a:cs typeface="Helvetica"/>
              </a:rPr>
              <a:t>Synapses - Decrease</a:t>
            </a:r>
            <a:br>
              <a:rPr lang="en-GB" sz="1050">
                <a:solidFill>
                  <a:schemeClr val="bg1"/>
                </a:solidFill>
                <a:latin typeface="Helvetica"/>
                <a:cs typeface="Helvetica"/>
              </a:rPr>
            </a:br>
            <a:endParaRPr lang="en-GB"/>
          </a:p>
        </p:txBody>
      </p:sp>
    </p:spTree>
    <p:extLst>
      <p:ext uri="{BB962C8B-B14F-4D97-AF65-F5344CB8AC3E}">
        <p14:creationId xmlns:p14="http://schemas.microsoft.com/office/powerpoint/2010/main" val="21147273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Conel">
            <a:extLst>
              <a:ext uri="{FF2B5EF4-FFF2-40B4-BE49-F238E27FC236}">
                <a16:creationId xmlns:a16="http://schemas.microsoft.com/office/drawing/2014/main" id="{A7734548-3D02-F549-8B41-64087F1D82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7309" y="1571322"/>
            <a:ext cx="6671381" cy="3931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A459994-E889-4440-9618-784AB140D3A3}"/>
              </a:ext>
            </a:extLst>
          </p:cNvPr>
          <p:cNvSpPr>
            <a:spLocks noGrp="1"/>
          </p:cNvSpPr>
          <p:nvPr>
            <p:ph type="title"/>
          </p:nvPr>
        </p:nvSpPr>
        <p:spPr/>
        <p:txBody>
          <a:bodyPr/>
          <a:lstStyle/>
          <a:p>
            <a:r>
              <a:rPr lang="en-US"/>
              <a:t>Synaptic Pruning</a:t>
            </a:r>
            <a:endParaRPr lang="en-GB"/>
          </a:p>
        </p:txBody>
      </p:sp>
    </p:spTree>
    <p:extLst>
      <p:ext uri="{BB962C8B-B14F-4D97-AF65-F5344CB8AC3E}">
        <p14:creationId xmlns:p14="http://schemas.microsoft.com/office/powerpoint/2010/main" val="45214475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09500" y="1308030"/>
            <a:ext cx="6344762" cy="3893374"/>
          </a:xfrm>
          <a:prstGeom prst="rect">
            <a:avLst/>
          </a:prstGeom>
          <a:noFill/>
        </p:spPr>
        <p:txBody>
          <a:bodyPr wrap="square" rtlCol="0">
            <a:spAutoFit/>
          </a:bodyPr>
          <a:lstStyle/>
          <a:p>
            <a:pPr eaLnBrk="0" hangingPunct="0">
              <a:defRPr/>
            </a:pPr>
            <a:r>
              <a:rPr lang="en-GB" sz="2600" b="1">
                <a:solidFill>
                  <a:srgbClr val="37383A"/>
                </a:solidFill>
                <a:latin typeface="Arial" panose="020B0604020202020204" pitchFamily="34" charset="0"/>
                <a:cs typeface="Arial" panose="020B0604020202020204" pitchFamily="34" charset="0"/>
              </a:rPr>
              <a:t>Why?</a:t>
            </a:r>
          </a:p>
          <a:p>
            <a:pPr lvl="0" eaLnBrk="0" hangingPunct="0">
              <a:defRPr/>
            </a:pPr>
            <a:r>
              <a:rPr lang="en-GB" sz="1950">
                <a:solidFill>
                  <a:srgbClr val="37383A"/>
                </a:solidFill>
                <a:latin typeface="Arial" panose="020B0604020202020204" pitchFamily="34" charset="0"/>
                <a:cs typeface="Arial" panose="020B0604020202020204" pitchFamily="34" charset="0"/>
              </a:rPr>
              <a:t>Synapses are </a:t>
            </a:r>
            <a:r>
              <a:rPr lang="en-GB" sz="1950" b="1">
                <a:solidFill>
                  <a:srgbClr val="37383A"/>
                </a:solidFill>
                <a:latin typeface="Arial" panose="020B0604020202020204" pitchFamily="34" charset="0"/>
                <a:cs typeface="Arial" panose="020B0604020202020204" pitchFamily="34" charset="0"/>
              </a:rPr>
              <a:t>pruned </a:t>
            </a:r>
            <a:r>
              <a:rPr lang="en-GB" sz="1950">
                <a:solidFill>
                  <a:srgbClr val="37383A"/>
                </a:solidFill>
                <a:latin typeface="Arial" panose="020B0604020202020204" pitchFamily="34" charset="0"/>
                <a:cs typeface="Arial" panose="020B0604020202020204" pitchFamily="34" charset="0"/>
              </a:rPr>
              <a:t>to make brain </a:t>
            </a:r>
            <a:r>
              <a:rPr lang="en-GB" sz="1950" b="1">
                <a:solidFill>
                  <a:srgbClr val="37383A"/>
                </a:solidFill>
                <a:latin typeface="Arial" panose="020B0604020202020204" pitchFamily="34" charset="0"/>
                <a:cs typeface="Arial" panose="020B0604020202020204" pitchFamily="34" charset="0"/>
              </a:rPr>
              <a:t>networks</a:t>
            </a:r>
            <a:r>
              <a:rPr lang="en-GB" sz="1950">
                <a:solidFill>
                  <a:srgbClr val="37383A"/>
                </a:solidFill>
                <a:latin typeface="Arial" panose="020B0604020202020204" pitchFamily="34" charset="0"/>
                <a:cs typeface="Arial" panose="020B0604020202020204" pitchFamily="34" charset="0"/>
              </a:rPr>
              <a:t> more </a:t>
            </a:r>
            <a:r>
              <a:rPr lang="en-GB" sz="1950" b="1">
                <a:solidFill>
                  <a:srgbClr val="37383A"/>
                </a:solidFill>
                <a:latin typeface="Arial" panose="020B0604020202020204" pitchFamily="34" charset="0"/>
                <a:cs typeface="Arial" panose="020B0604020202020204" pitchFamily="34" charset="0"/>
              </a:rPr>
              <a:t>efficient</a:t>
            </a:r>
            <a:endParaRPr lang="en-GB" sz="1950">
              <a:solidFill>
                <a:srgbClr val="37383A"/>
              </a:solidFill>
              <a:latin typeface="Arial" panose="020B0604020202020204" pitchFamily="34" charset="0"/>
              <a:cs typeface="Arial" panose="020B0604020202020204" pitchFamily="34" charset="0"/>
            </a:endParaRPr>
          </a:p>
          <a:p>
            <a:pPr eaLnBrk="0" hangingPunct="0">
              <a:defRPr/>
            </a:pPr>
            <a:endParaRPr lang="en-GB" sz="2600" b="1">
              <a:solidFill>
                <a:srgbClr val="37383A"/>
              </a:solidFill>
              <a:latin typeface="Arial" panose="020B0604020202020204" pitchFamily="34" charset="0"/>
              <a:cs typeface="Arial" panose="020B0604020202020204" pitchFamily="34" charset="0"/>
            </a:endParaRPr>
          </a:p>
          <a:p>
            <a:pPr eaLnBrk="0" hangingPunct="0">
              <a:defRPr/>
            </a:pPr>
            <a:r>
              <a:rPr lang="en-GB" sz="2600" b="1">
                <a:solidFill>
                  <a:srgbClr val="37383A"/>
                </a:solidFill>
                <a:latin typeface="Arial" panose="020B0604020202020204" pitchFamily="34" charset="0"/>
                <a:cs typeface="Arial" panose="020B0604020202020204" pitchFamily="34" charset="0"/>
              </a:rPr>
              <a:t>How?</a:t>
            </a:r>
          </a:p>
          <a:p>
            <a:pPr lvl="0" eaLnBrk="0" hangingPunct="0">
              <a:defRPr/>
            </a:pPr>
            <a:r>
              <a:rPr lang="en-GB" sz="1950">
                <a:solidFill>
                  <a:srgbClr val="37383A"/>
                </a:solidFill>
                <a:latin typeface="Arial" panose="020B0604020202020204" pitchFamily="34" charset="0"/>
                <a:cs typeface="Arial" panose="020B0604020202020204" pitchFamily="34" charset="0"/>
              </a:rPr>
              <a:t>Synapses that are used are </a:t>
            </a:r>
            <a:r>
              <a:rPr lang="en-GB" sz="1950" b="1">
                <a:solidFill>
                  <a:srgbClr val="37383A"/>
                </a:solidFill>
                <a:latin typeface="Arial" panose="020B0604020202020204" pitchFamily="34" charset="0"/>
                <a:cs typeface="Arial" panose="020B0604020202020204" pitchFamily="34" charset="0"/>
              </a:rPr>
              <a:t>strengthened</a:t>
            </a:r>
          </a:p>
          <a:p>
            <a:pPr lvl="0" eaLnBrk="0" hangingPunct="0">
              <a:defRPr/>
            </a:pPr>
            <a:r>
              <a:rPr lang="en-GB" sz="1950">
                <a:solidFill>
                  <a:srgbClr val="37383A"/>
                </a:solidFill>
                <a:latin typeface="Arial" panose="020B0604020202020204" pitchFamily="34" charset="0"/>
                <a:cs typeface="Arial" panose="020B0604020202020204" pitchFamily="34" charset="0"/>
              </a:rPr>
              <a:t>Synapses that are not used are </a:t>
            </a:r>
            <a:r>
              <a:rPr lang="en-GB" sz="1950" b="1">
                <a:solidFill>
                  <a:srgbClr val="37383A"/>
                </a:solidFill>
                <a:latin typeface="Arial" panose="020B0604020202020204" pitchFamily="34" charset="0"/>
                <a:cs typeface="Arial" panose="020B0604020202020204" pitchFamily="34" charset="0"/>
              </a:rPr>
              <a:t>pruned away</a:t>
            </a:r>
          </a:p>
          <a:p>
            <a:pPr eaLnBrk="0" hangingPunct="0">
              <a:defRPr/>
            </a:pPr>
            <a:endParaRPr lang="en-GB" sz="2600" b="1">
              <a:solidFill>
                <a:srgbClr val="37383A"/>
              </a:solidFill>
              <a:latin typeface="Arial" panose="020B0604020202020204" pitchFamily="34" charset="0"/>
              <a:cs typeface="Arial" panose="020B0604020202020204" pitchFamily="34" charset="0"/>
            </a:endParaRPr>
          </a:p>
          <a:p>
            <a:pPr eaLnBrk="0" hangingPunct="0">
              <a:defRPr/>
            </a:pPr>
            <a:r>
              <a:rPr lang="en-GB" sz="2600" b="1">
                <a:solidFill>
                  <a:srgbClr val="37383A"/>
                </a:solidFill>
                <a:latin typeface="Arial" panose="020B0604020202020204" pitchFamily="34" charset="0"/>
                <a:cs typeface="Arial" panose="020B0604020202020204" pitchFamily="34" charset="0"/>
              </a:rPr>
              <a:t>The Result</a:t>
            </a:r>
          </a:p>
          <a:p>
            <a:pPr eaLnBrk="0" hangingPunct="0">
              <a:defRPr/>
            </a:pPr>
            <a:r>
              <a:rPr lang="en-GB" sz="1950">
                <a:solidFill>
                  <a:srgbClr val="37383A"/>
                </a:solidFill>
                <a:latin typeface="Arial" panose="020B0604020202020204" pitchFamily="34" charset="0"/>
                <a:cs typeface="Arial" panose="020B0604020202020204" pitchFamily="34" charset="0"/>
              </a:rPr>
              <a:t>The brain becomes more </a:t>
            </a:r>
            <a:r>
              <a:rPr lang="en-GB" sz="1950" b="1">
                <a:solidFill>
                  <a:srgbClr val="37383A"/>
                </a:solidFill>
                <a:latin typeface="Arial" panose="020B0604020202020204" pitchFamily="34" charset="0"/>
                <a:cs typeface="Arial" panose="020B0604020202020204" pitchFamily="34" charset="0"/>
              </a:rPr>
              <a:t>specialised </a:t>
            </a:r>
            <a:r>
              <a:rPr lang="en-GB" sz="1950">
                <a:solidFill>
                  <a:srgbClr val="37383A"/>
                </a:solidFill>
                <a:latin typeface="Arial" panose="020B0604020202020204" pitchFamily="34" charset="0"/>
                <a:cs typeface="Arial" panose="020B0604020202020204" pitchFamily="34" charset="0"/>
              </a:rPr>
              <a:t>to our </a:t>
            </a:r>
            <a:r>
              <a:rPr lang="en-GB" sz="1950" b="1">
                <a:solidFill>
                  <a:srgbClr val="37383A"/>
                </a:solidFill>
                <a:latin typeface="Arial" panose="020B0604020202020204" pitchFamily="34" charset="0"/>
                <a:cs typeface="Arial" panose="020B0604020202020204" pitchFamily="34" charset="0"/>
              </a:rPr>
              <a:t>environment</a:t>
            </a:r>
            <a:r>
              <a:rPr lang="en-GB" sz="1950">
                <a:solidFill>
                  <a:srgbClr val="37383A"/>
                </a:solidFill>
                <a:latin typeface="Arial" panose="020B0604020202020204" pitchFamily="34" charset="0"/>
                <a:cs typeface="Arial" panose="020B0604020202020204" pitchFamily="34" charset="0"/>
              </a:rPr>
              <a:t> but less </a:t>
            </a:r>
            <a:r>
              <a:rPr lang="en-GB" sz="1950" b="1">
                <a:solidFill>
                  <a:srgbClr val="37383A"/>
                </a:solidFill>
                <a:latin typeface="Arial" panose="020B0604020202020204" pitchFamily="34" charset="0"/>
                <a:cs typeface="Arial" panose="020B0604020202020204" pitchFamily="34" charset="0"/>
              </a:rPr>
              <a:t>plastic </a:t>
            </a:r>
            <a:r>
              <a:rPr lang="en-GB" sz="1950">
                <a:solidFill>
                  <a:srgbClr val="37383A"/>
                </a:solidFill>
                <a:latin typeface="Arial" panose="020B0604020202020204" pitchFamily="34" charset="0"/>
                <a:cs typeface="Arial" panose="020B0604020202020204" pitchFamily="34" charset="0"/>
              </a:rPr>
              <a:t>and adaptable</a:t>
            </a:r>
          </a:p>
        </p:txBody>
      </p:sp>
      <p:pic>
        <p:nvPicPr>
          <p:cNvPr id="8" name="Picture 4" descr="221934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8270" y="1392662"/>
            <a:ext cx="2243501" cy="1794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64177" y="3670842"/>
            <a:ext cx="1451685" cy="17795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3E41DB89-A6C2-439B-A626-A744F954C392}"/>
              </a:ext>
            </a:extLst>
          </p:cNvPr>
          <p:cNvSpPr>
            <a:spLocks noGrp="1"/>
          </p:cNvSpPr>
          <p:nvPr>
            <p:ph type="title"/>
          </p:nvPr>
        </p:nvSpPr>
        <p:spPr/>
        <p:txBody>
          <a:bodyPr/>
          <a:lstStyle/>
          <a:p>
            <a:br>
              <a:rPr lang="en-US">
                <a:latin typeface="Helvetica"/>
                <a:cs typeface="Helvetica"/>
              </a:rPr>
            </a:br>
            <a:br>
              <a:rPr lang="en-US">
                <a:latin typeface="Helvetica"/>
                <a:cs typeface="Helvetica"/>
              </a:rPr>
            </a:br>
            <a:br>
              <a:rPr lang="en-US">
                <a:latin typeface="Helvetica"/>
                <a:cs typeface="Helvetica"/>
              </a:rPr>
            </a:br>
            <a:r>
              <a:rPr lang="en-US">
                <a:latin typeface="Helvetica"/>
                <a:cs typeface="Helvetica"/>
              </a:rPr>
              <a:t>Synaptic Pruning</a:t>
            </a:r>
            <a:br>
              <a:rPr lang="en-US">
                <a:latin typeface="Helvetica"/>
                <a:cs typeface="Helvetica"/>
              </a:rPr>
            </a:br>
            <a:br>
              <a:rPr lang="en-US">
                <a:latin typeface="Helvetica"/>
                <a:cs typeface="Helvetica"/>
              </a:rPr>
            </a:br>
            <a:br>
              <a:rPr lang="en-GB" sz="1050">
                <a:latin typeface="Helvetica"/>
                <a:cs typeface="Helvetica"/>
              </a:rPr>
            </a:br>
            <a:endParaRPr lang="en-GB"/>
          </a:p>
        </p:txBody>
      </p:sp>
    </p:spTree>
    <p:extLst>
      <p:ext uri="{BB962C8B-B14F-4D97-AF65-F5344CB8AC3E}">
        <p14:creationId xmlns:p14="http://schemas.microsoft.com/office/powerpoint/2010/main" val="276722901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444112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8">
            <a:extLst>
              <a:ext uri="{FF2B5EF4-FFF2-40B4-BE49-F238E27FC236}">
                <a16:creationId xmlns:a16="http://schemas.microsoft.com/office/drawing/2014/main" id="{7447CC73-9351-C049-B20F-07C47460E576}"/>
              </a:ext>
            </a:extLst>
          </p:cNvPr>
          <p:cNvSpPr txBox="1">
            <a:spLocks noChangeArrowheads="1"/>
          </p:cNvSpPr>
          <p:nvPr/>
        </p:nvSpPr>
        <p:spPr bwMode="auto">
          <a:xfrm>
            <a:off x="4077665" y="5961482"/>
            <a:ext cx="2059899" cy="292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altLang="en-US" sz="1300">
                <a:solidFill>
                  <a:srgbClr val="37383A"/>
                </a:solidFill>
                <a:latin typeface="Helvetica" pitchFamily="2" charset="0"/>
              </a:rPr>
              <a:t>Adapted from Kuhl 1998</a:t>
            </a:r>
          </a:p>
        </p:txBody>
      </p:sp>
      <p:graphicFrame>
        <p:nvGraphicFramePr>
          <p:cNvPr id="15" name="Chart 14">
            <a:extLst>
              <a:ext uri="{FF2B5EF4-FFF2-40B4-BE49-F238E27FC236}">
                <a16:creationId xmlns:a16="http://schemas.microsoft.com/office/drawing/2014/main" id="{89BF4F42-AC3A-0743-91B3-EE5522F6AC8A}"/>
              </a:ext>
            </a:extLst>
          </p:cNvPr>
          <p:cNvGraphicFramePr>
            <a:graphicFrameLocks/>
          </p:cNvGraphicFramePr>
          <p:nvPr>
            <p:extLst>
              <p:ext uri="{D42A27DB-BD31-4B8C-83A1-F6EECF244321}">
                <p14:modId xmlns:p14="http://schemas.microsoft.com/office/powerpoint/2010/main" val="3567864451"/>
              </p:ext>
            </p:extLst>
          </p:nvPr>
        </p:nvGraphicFramePr>
        <p:xfrm>
          <a:off x="1604565" y="1916532"/>
          <a:ext cx="6696869" cy="4044950"/>
        </p:xfrm>
        <a:graphic>
          <a:graphicData uri="http://schemas.openxmlformats.org/drawingml/2006/chart">
            <c:chart xmlns:c="http://schemas.openxmlformats.org/drawingml/2006/chart" xmlns:r="http://schemas.openxmlformats.org/officeDocument/2006/relationships" r:id="rId3"/>
          </a:graphicData>
        </a:graphic>
      </p:graphicFrame>
      <p:cxnSp>
        <p:nvCxnSpPr>
          <p:cNvPr id="19" name="Straight Connector 18">
            <a:extLst>
              <a:ext uri="{FF2B5EF4-FFF2-40B4-BE49-F238E27FC236}">
                <a16:creationId xmlns:a16="http://schemas.microsoft.com/office/drawing/2014/main" id="{777589D5-F1E8-AA49-A929-B35682392FDA}"/>
              </a:ext>
            </a:extLst>
          </p:cNvPr>
          <p:cNvCxnSpPr/>
          <p:nvPr/>
        </p:nvCxnSpPr>
        <p:spPr>
          <a:xfrm flipV="1">
            <a:off x="7752976" y="3004161"/>
            <a:ext cx="820341" cy="656530"/>
          </a:xfrm>
          <a:prstGeom prst="line">
            <a:avLst/>
          </a:prstGeom>
          <a:ln w="22225"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C96733A1-8D77-474C-8568-517705DCF689}"/>
              </a:ext>
            </a:extLst>
          </p:cNvPr>
          <p:cNvSpPr>
            <a:spLocks noGrp="1"/>
          </p:cNvSpPr>
          <p:nvPr>
            <p:ph type="title"/>
          </p:nvPr>
        </p:nvSpPr>
        <p:spPr/>
        <p:txBody>
          <a:bodyPr/>
          <a:lstStyle/>
          <a:p>
            <a:br>
              <a:rPr lang="en-US">
                <a:latin typeface="Helvetica"/>
                <a:cs typeface="Helvetica"/>
              </a:rPr>
            </a:br>
            <a:r>
              <a:rPr lang="en-US">
                <a:latin typeface="Helvetica"/>
                <a:cs typeface="Helvetica"/>
              </a:rPr>
              <a:t>Synaptic Pruning in Action: Speech Sounds</a:t>
            </a:r>
            <a:br>
              <a:rPr lang="en-GB" sz="1050">
                <a:solidFill>
                  <a:schemeClr val="bg1"/>
                </a:solidFill>
                <a:latin typeface="Helvetica"/>
                <a:cs typeface="Helvetica"/>
              </a:rPr>
            </a:br>
            <a:endParaRPr lang="en-GB"/>
          </a:p>
        </p:txBody>
      </p:sp>
      <p:sp>
        <p:nvSpPr>
          <p:cNvPr id="4" name="Content Placeholder 3">
            <a:extLst>
              <a:ext uri="{FF2B5EF4-FFF2-40B4-BE49-F238E27FC236}">
                <a16:creationId xmlns:a16="http://schemas.microsoft.com/office/drawing/2014/main" id="{097C4579-D648-4BF8-95BE-1E2F1A223314}"/>
              </a:ext>
            </a:extLst>
          </p:cNvPr>
          <p:cNvSpPr>
            <a:spLocks noGrp="1"/>
          </p:cNvSpPr>
          <p:nvPr>
            <p:ph sz="quarter" idx="18"/>
          </p:nvPr>
        </p:nvSpPr>
        <p:spPr>
          <a:xfrm>
            <a:off x="409500" y="1044001"/>
            <a:ext cx="9087000" cy="656530"/>
          </a:xfrm>
        </p:spPr>
        <p:txBody>
          <a:bodyPr/>
          <a:lstStyle/>
          <a:p>
            <a:pPr marL="18916" indent="0">
              <a:buNone/>
            </a:pPr>
            <a:r>
              <a:rPr lang="en-GB" altLang="en-US">
                <a:solidFill>
                  <a:srgbClr val="37383A"/>
                </a:solidFill>
                <a:latin typeface="Arial" pitchFamily="34" charset="0"/>
                <a:ea typeface="ＭＳ Ｐゴシック" pitchFamily="34" charset="-128"/>
              </a:rPr>
              <a:t>An example highlighting a sensitive period of development and how the environment can radically shape developing brain. </a:t>
            </a:r>
            <a:endParaRPr lang="en-GB">
              <a:solidFill>
                <a:srgbClr val="37383A"/>
              </a:solidFill>
            </a:endParaRPr>
          </a:p>
        </p:txBody>
      </p:sp>
    </p:spTree>
    <p:extLst>
      <p:ext uri="{BB962C8B-B14F-4D97-AF65-F5344CB8AC3E}">
        <p14:creationId xmlns:p14="http://schemas.microsoft.com/office/powerpoint/2010/main" val="265724844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03401" y="2223647"/>
            <a:ext cx="8437063" cy="1117678"/>
          </a:xfrm>
          <a:prstGeom prst="rect">
            <a:avLst/>
          </a:prstGeom>
          <a:noFill/>
        </p:spPr>
        <p:txBody>
          <a:bodyPr wrap="square" rtlCol="0">
            <a:spAutoFit/>
          </a:bodyPr>
          <a:lstStyle/>
          <a:p>
            <a:pPr defTabSz="742950" eaLnBrk="0" hangingPunct="0">
              <a:defRPr/>
            </a:pPr>
            <a:endParaRPr lang="en-AU" sz="2600">
              <a:solidFill>
                <a:prstClr val="black">
                  <a:lumMod val="50000"/>
                  <a:lumOff val="50000"/>
                </a:prstClr>
              </a:solidFill>
              <a:latin typeface="Helvetica"/>
              <a:cs typeface="Helvetica"/>
            </a:endParaRPr>
          </a:p>
          <a:p>
            <a:pPr defTabSz="742950">
              <a:defRPr/>
            </a:pPr>
            <a:r>
              <a:rPr lang="en-US" sz="2600">
                <a:solidFill>
                  <a:prstClr val="black">
                    <a:lumMod val="50000"/>
                    <a:lumOff val="50000"/>
                  </a:prstClr>
                </a:solidFill>
                <a:latin typeface="Calibri"/>
              </a:rPr>
              <a:t> </a:t>
            </a:r>
          </a:p>
          <a:p>
            <a:pPr defTabSz="742950">
              <a:defRPr/>
            </a:pPr>
            <a:endParaRPr lang="en-US" sz="1463">
              <a:solidFill>
                <a:prstClr val="black"/>
              </a:solidFill>
              <a:latin typeface="Calibri"/>
            </a:endParaRPr>
          </a:p>
        </p:txBody>
      </p:sp>
      <p:sp>
        <p:nvSpPr>
          <p:cNvPr id="7" name="TextBox 6"/>
          <p:cNvSpPr txBox="1"/>
          <p:nvPr/>
        </p:nvSpPr>
        <p:spPr>
          <a:xfrm>
            <a:off x="152661" y="1139816"/>
            <a:ext cx="7210704" cy="642484"/>
          </a:xfrm>
          <a:prstGeom prst="rect">
            <a:avLst/>
          </a:prstGeom>
          <a:noFill/>
        </p:spPr>
        <p:txBody>
          <a:bodyPr wrap="square" rtlCol="0">
            <a:spAutoFit/>
          </a:bodyPr>
          <a:lstStyle/>
          <a:p>
            <a:pPr defTabSz="742950">
              <a:defRPr/>
            </a:pPr>
            <a:r>
              <a:rPr lang="en-US" sz="3575">
                <a:solidFill>
                  <a:prstClr val="white"/>
                </a:solidFill>
                <a:latin typeface="Helvetica"/>
                <a:cs typeface="Helvetica"/>
              </a:rPr>
              <a:t>Synaptic Pruning</a:t>
            </a:r>
            <a:endParaRPr lang="en-GB" sz="1300">
              <a:solidFill>
                <a:prstClr val="white"/>
              </a:solidFill>
              <a:latin typeface="Helvetica"/>
              <a:cs typeface="Helvetica"/>
            </a:endParaRPr>
          </a:p>
        </p:txBody>
      </p:sp>
      <p:pic>
        <p:nvPicPr>
          <p:cNvPr id="2" name="Picture 1"/>
          <p:cNvPicPr>
            <a:picLocks noChangeAspect="1"/>
          </p:cNvPicPr>
          <p:nvPr/>
        </p:nvPicPr>
        <p:blipFill>
          <a:blip r:embed="rId3"/>
          <a:stretch>
            <a:fillRect/>
          </a:stretch>
        </p:blipFill>
        <p:spPr>
          <a:xfrm>
            <a:off x="152660" y="1916864"/>
            <a:ext cx="6469179" cy="3507028"/>
          </a:xfrm>
          <a:prstGeom prst="rect">
            <a:avLst/>
          </a:prstGeom>
        </p:spPr>
      </p:pic>
      <p:sp>
        <p:nvSpPr>
          <p:cNvPr id="3" name="Rectangle 2">
            <a:extLst>
              <a:ext uri="{FF2B5EF4-FFF2-40B4-BE49-F238E27FC236}">
                <a16:creationId xmlns:a16="http://schemas.microsoft.com/office/drawing/2014/main" id="{73F892F9-D3ED-B74C-A5D2-D2548C56FB66}"/>
              </a:ext>
            </a:extLst>
          </p:cNvPr>
          <p:cNvSpPr/>
          <p:nvPr/>
        </p:nvSpPr>
        <p:spPr>
          <a:xfrm>
            <a:off x="362020" y="1268198"/>
            <a:ext cx="9391319" cy="392415"/>
          </a:xfrm>
          <a:prstGeom prst="rect">
            <a:avLst/>
          </a:prstGeom>
        </p:spPr>
        <p:txBody>
          <a:bodyPr wrap="square">
            <a:spAutoFit/>
          </a:bodyPr>
          <a:lstStyle/>
          <a:p>
            <a:pPr defTabSz="742950">
              <a:defRPr/>
            </a:pPr>
            <a:r>
              <a:rPr lang="en-GB" sz="1950">
                <a:solidFill>
                  <a:srgbClr val="37383A"/>
                </a:solidFill>
                <a:latin typeface="Arial" panose="020B0604020202020204" pitchFamily="34" charset="0"/>
                <a:cs typeface="Arial" panose="020B0604020202020204" pitchFamily="34" charset="0"/>
              </a:rPr>
              <a:t>Different parts of the brain develop at different times and at different speeds</a:t>
            </a:r>
          </a:p>
        </p:txBody>
      </p:sp>
      <p:pic>
        <p:nvPicPr>
          <p:cNvPr id="11" name="Picture 5" descr="prefrnt_crtx">
            <a:extLst>
              <a:ext uri="{FF2B5EF4-FFF2-40B4-BE49-F238E27FC236}">
                <a16:creationId xmlns:a16="http://schemas.microsoft.com/office/drawing/2014/main" id="{A1AAC380-3986-9D45-8EC3-E29EB9459B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465" b="16679"/>
          <a:stretch/>
        </p:blipFill>
        <p:spPr bwMode="auto">
          <a:xfrm>
            <a:off x="7363365" y="4044494"/>
            <a:ext cx="1337005" cy="139884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4"/>
          <p:cNvSpPr txBox="1">
            <a:spLocks noChangeArrowheads="1"/>
          </p:cNvSpPr>
          <p:nvPr/>
        </p:nvSpPr>
        <p:spPr bwMode="auto">
          <a:xfrm>
            <a:off x="1041877" y="5502242"/>
            <a:ext cx="7822246" cy="242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975">
                <a:solidFill>
                  <a:srgbClr val="37383A"/>
                </a:solidFill>
                <a:latin typeface="Helvetica"/>
                <a:cs typeface="Helvetica"/>
              </a:rPr>
              <a:t>Data from </a:t>
            </a:r>
            <a:r>
              <a:rPr lang="de-DE" sz="975">
                <a:solidFill>
                  <a:srgbClr val="37383A"/>
                </a:solidFill>
                <a:latin typeface="Helvetica"/>
                <a:cs typeface="Helvetica"/>
              </a:rPr>
              <a:t>Huttenlocher &amp; Dabholkar (1997), replotted in </a:t>
            </a:r>
            <a:r>
              <a:rPr lang="en-GB" sz="975">
                <a:solidFill>
                  <a:srgbClr val="37383A"/>
                </a:solidFill>
                <a:latin typeface="Helvetica"/>
                <a:cs typeface="Helvetica"/>
              </a:rPr>
              <a:t>Thomas &amp; Johnson (2008)</a:t>
            </a:r>
            <a:endParaRPr lang="en-US" sz="975">
              <a:solidFill>
                <a:srgbClr val="37383A"/>
              </a:solidFill>
              <a:latin typeface="Helvetica"/>
              <a:cs typeface="Helvetica"/>
            </a:endParaRPr>
          </a:p>
        </p:txBody>
      </p:sp>
      <p:sp>
        <p:nvSpPr>
          <p:cNvPr id="13" name="Textfeld 1"/>
          <p:cNvSpPr txBox="1">
            <a:spLocks noChangeArrowheads="1"/>
          </p:cNvSpPr>
          <p:nvPr/>
        </p:nvSpPr>
        <p:spPr bwMode="auto">
          <a:xfrm>
            <a:off x="6730587" y="2423184"/>
            <a:ext cx="2723754" cy="1392945"/>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2113">
                <a:solidFill>
                  <a:srgbClr val="37383A"/>
                </a:solidFill>
                <a:latin typeface="Arial" panose="020B0604020202020204" pitchFamily="34" charset="0"/>
                <a:cs typeface="Arial" panose="020B0604020202020204" pitchFamily="34" charset="0"/>
              </a:rPr>
              <a:t>Synaptic pruning </a:t>
            </a:r>
          </a:p>
          <a:p>
            <a:pPr algn="ctr" eaLnBrk="1" hangingPunct="1"/>
            <a:r>
              <a:rPr lang="en-GB" sz="2113">
                <a:solidFill>
                  <a:srgbClr val="37383A"/>
                </a:solidFill>
                <a:latin typeface="Arial" panose="020B0604020202020204" pitchFamily="34" charset="0"/>
                <a:cs typeface="Arial" panose="020B0604020202020204" pitchFamily="34" charset="0"/>
              </a:rPr>
              <a:t>in prefrontal cortex  continues during adolescence</a:t>
            </a:r>
            <a:endParaRPr lang="de-DE" sz="2113">
              <a:solidFill>
                <a:srgbClr val="37383A"/>
              </a:solidFill>
              <a:latin typeface="Arial" panose="020B0604020202020204" pitchFamily="34" charset="0"/>
              <a:cs typeface="Arial" panose="020B0604020202020204" pitchFamily="34" charset="0"/>
            </a:endParaRPr>
          </a:p>
        </p:txBody>
      </p:sp>
      <p:sp>
        <p:nvSpPr>
          <p:cNvPr id="8" name="Title 7">
            <a:extLst>
              <a:ext uri="{FF2B5EF4-FFF2-40B4-BE49-F238E27FC236}">
                <a16:creationId xmlns:a16="http://schemas.microsoft.com/office/drawing/2014/main" id="{599072BC-0D77-41D6-929C-DB0E2BC64387}"/>
              </a:ext>
            </a:extLst>
          </p:cNvPr>
          <p:cNvSpPr>
            <a:spLocks noGrp="1"/>
          </p:cNvSpPr>
          <p:nvPr>
            <p:ph type="title"/>
          </p:nvPr>
        </p:nvSpPr>
        <p:spPr/>
        <p:txBody>
          <a:bodyPr/>
          <a:lstStyle/>
          <a:p>
            <a:r>
              <a:rPr lang="en-US"/>
              <a:t>Synaptic Pruning</a:t>
            </a:r>
            <a:endParaRPr lang="en-GB"/>
          </a:p>
        </p:txBody>
      </p:sp>
      <p:cxnSp>
        <p:nvCxnSpPr>
          <p:cNvPr id="4" name="Straight Arrow Connector 3">
            <a:extLst>
              <a:ext uri="{FF2B5EF4-FFF2-40B4-BE49-F238E27FC236}">
                <a16:creationId xmlns:a16="http://schemas.microsoft.com/office/drawing/2014/main" id="{8245A410-C1D1-4BCF-B8B9-FC1C59C17B79}"/>
              </a:ext>
            </a:extLst>
          </p:cNvPr>
          <p:cNvCxnSpPr>
            <a:cxnSpLocks/>
          </p:cNvCxnSpPr>
          <p:nvPr/>
        </p:nvCxnSpPr>
        <p:spPr>
          <a:xfrm flipH="1" flipV="1">
            <a:off x="3870677" y="3285677"/>
            <a:ext cx="2909843" cy="2628"/>
          </a:xfrm>
          <a:prstGeom prst="straightConnector1">
            <a:avLst/>
          </a:prstGeom>
          <a:ln w="571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218354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9CCAAA-AA1E-448B-9614-BFFAE0F7E1BF}"/>
              </a:ext>
            </a:extLst>
          </p:cNvPr>
          <p:cNvSpPr>
            <a:spLocks noGrp="1"/>
          </p:cNvSpPr>
          <p:nvPr>
            <p:ph type="title"/>
          </p:nvPr>
        </p:nvSpPr>
        <p:spPr/>
        <p:txBody>
          <a:bodyPr/>
          <a:lstStyle/>
          <a:p>
            <a:r>
              <a:rPr lang="en-US"/>
              <a:t>Continuum of brain development from childhood to adolescence</a:t>
            </a:r>
            <a:endParaRPr lang="en-GB"/>
          </a:p>
        </p:txBody>
      </p:sp>
      <p:sp>
        <p:nvSpPr>
          <p:cNvPr id="4" name="Oval 4">
            <a:extLst>
              <a:ext uri="{FF2B5EF4-FFF2-40B4-BE49-F238E27FC236}">
                <a16:creationId xmlns:a16="http://schemas.microsoft.com/office/drawing/2014/main" id="{2B2C8CC8-623D-E140-B9A7-C59A159A23C7}"/>
              </a:ext>
            </a:extLst>
          </p:cNvPr>
          <p:cNvSpPr>
            <a:spLocks noChangeArrowheads="1"/>
          </p:cNvSpPr>
          <p:nvPr/>
        </p:nvSpPr>
        <p:spPr bwMode="auto">
          <a:xfrm>
            <a:off x="280044" y="3598359"/>
            <a:ext cx="1614488" cy="1614488"/>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Helvetica" pitchFamily="2" charset="0"/>
              <a:ea typeface="ＭＳ Ｐゴシック" charset="0"/>
            </a:endParaRPr>
          </a:p>
        </p:txBody>
      </p:sp>
      <p:sp>
        <p:nvSpPr>
          <p:cNvPr id="5" name="Oval 5">
            <a:extLst>
              <a:ext uri="{FF2B5EF4-FFF2-40B4-BE49-F238E27FC236}">
                <a16:creationId xmlns:a16="http://schemas.microsoft.com/office/drawing/2014/main" id="{A103B1E8-6A45-B64D-91EF-34DEF34599F4}"/>
              </a:ext>
            </a:extLst>
          </p:cNvPr>
          <p:cNvSpPr>
            <a:spLocks noChangeArrowheads="1"/>
          </p:cNvSpPr>
          <p:nvPr/>
        </p:nvSpPr>
        <p:spPr bwMode="auto">
          <a:xfrm>
            <a:off x="2163513" y="2522419"/>
            <a:ext cx="1614488" cy="1614488"/>
          </a:xfrm>
          <a:prstGeom prst="ellipse">
            <a:avLst/>
          </a:prstGeom>
          <a:solidFill>
            <a:srgbClr val="6579B7"/>
          </a:solidFill>
          <a:ln>
            <a:noFill/>
          </a:ln>
          <a:effectLst/>
        </p:spPr>
        <p:txBody>
          <a:bodyPr wrap="none" anchor="ctr"/>
          <a:lstStyle/>
          <a:p>
            <a:pPr>
              <a:defRPr/>
            </a:pPr>
            <a:endParaRPr lang="en-US">
              <a:latin typeface="Helvetica" pitchFamily="2" charset="0"/>
              <a:ea typeface="ＭＳ Ｐゴシック" charset="0"/>
            </a:endParaRPr>
          </a:p>
        </p:txBody>
      </p:sp>
      <p:sp>
        <p:nvSpPr>
          <p:cNvPr id="6" name="Oval 6">
            <a:extLst>
              <a:ext uri="{FF2B5EF4-FFF2-40B4-BE49-F238E27FC236}">
                <a16:creationId xmlns:a16="http://schemas.microsoft.com/office/drawing/2014/main" id="{9CE6CF5D-8EB0-4D43-A02C-8294FDD0850E}"/>
              </a:ext>
            </a:extLst>
          </p:cNvPr>
          <p:cNvSpPr>
            <a:spLocks noChangeArrowheads="1"/>
          </p:cNvSpPr>
          <p:nvPr/>
        </p:nvSpPr>
        <p:spPr bwMode="auto">
          <a:xfrm>
            <a:off x="4093103" y="3830549"/>
            <a:ext cx="1614487" cy="1614487"/>
          </a:xfrm>
          <a:prstGeom prst="ellipse">
            <a:avLst/>
          </a:pr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Helvetica" pitchFamily="2" charset="0"/>
            </a:endParaRPr>
          </a:p>
        </p:txBody>
      </p:sp>
      <p:sp>
        <p:nvSpPr>
          <p:cNvPr id="7" name="Oval 7">
            <a:extLst>
              <a:ext uri="{FF2B5EF4-FFF2-40B4-BE49-F238E27FC236}">
                <a16:creationId xmlns:a16="http://schemas.microsoft.com/office/drawing/2014/main" id="{F05AAD94-D1E1-ED47-A4D7-83EB6C090AA4}"/>
              </a:ext>
            </a:extLst>
          </p:cNvPr>
          <p:cNvSpPr>
            <a:spLocks noChangeArrowheads="1"/>
          </p:cNvSpPr>
          <p:nvPr/>
        </p:nvSpPr>
        <p:spPr bwMode="auto">
          <a:xfrm>
            <a:off x="5790834" y="2404822"/>
            <a:ext cx="1614488" cy="1614488"/>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pitchFamily="2" charset="0"/>
              <a:ea typeface="ＭＳ Ｐゴシック" charset="0"/>
            </a:endParaRPr>
          </a:p>
        </p:txBody>
      </p:sp>
      <p:sp>
        <p:nvSpPr>
          <p:cNvPr id="8" name="Oval 8">
            <a:extLst>
              <a:ext uri="{FF2B5EF4-FFF2-40B4-BE49-F238E27FC236}">
                <a16:creationId xmlns:a16="http://schemas.microsoft.com/office/drawing/2014/main" id="{352254CB-5AD0-A941-AAF8-AC810FEEC15D}"/>
              </a:ext>
            </a:extLst>
          </p:cNvPr>
          <p:cNvSpPr>
            <a:spLocks noChangeArrowheads="1"/>
          </p:cNvSpPr>
          <p:nvPr/>
        </p:nvSpPr>
        <p:spPr bwMode="auto">
          <a:xfrm>
            <a:off x="7099711" y="4120294"/>
            <a:ext cx="1614487" cy="1612900"/>
          </a:xfrm>
          <a:prstGeom prst="ellipse">
            <a:avLst/>
          </a:prstGeom>
          <a:solidFill>
            <a:srgbClr val="1C0F6B"/>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Helvetica" pitchFamily="2" charset="0"/>
            </a:endParaRPr>
          </a:p>
        </p:txBody>
      </p:sp>
      <p:sp>
        <p:nvSpPr>
          <p:cNvPr id="9" name="Text Box 9">
            <a:extLst>
              <a:ext uri="{FF2B5EF4-FFF2-40B4-BE49-F238E27FC236}">
                <a16:creationId xmlns:a16="http://schemas.microsoft.com/office/drawing/2014/main" id="{2D2080A4-38EE-824A-B7A8-7AD9EDF3E57C}"/>
              </a:ext>
            </a:extLst>
          </p:cNvPr>
          <p:cNvSpPr txBox="1">
            <a:spLocks noChangeArrowheads="1"/>
          </p:cNvSpPr>
          <p:nvPr/>
        </p:nvSpPr>
        <p:spPr bwMode="auto">
          <a:xfrm>
            <a:off x="396080" y="4233023"/>
            <a:ext cx="1292225" cy="345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atin typeface="Helvetica" pitchFamily="2" charset="0"/>
                <a:ea typeface="ＭＳ Ｐゴシック" charset="0"/>
              </a:rPr>
              <a:t>Vision</a:t>
            </a:r>
          </a:p>
        </p:txBody>
      </p:sp>
      <p:sp>
        <p:nvSpPr>
          <p:cNvPr id="10" name="Text Box 10">
            <a:extLst>
              <a:ext uri="{FF2B5EF4-FFF2-40B4-BE49-F238E27FC236}">
                <a16:creationId xmlns:a16="http://schemas.microsoft.com/office/drawing/2014/main" id="{78EF5A50-B1A1-AB42-BEC9-FDDDBDCA8B86}"/>
              </a:ext>
            </a:extLst>
          </p:cNvPr>
          <p:cNvSpPr txBox="1">
            <a:spLocks noChangeArrowheads="1"/>
          </p:cNvSpPr>
          <p:nvPr/>
        </p:nvSpPr>
        <p:spPr bwMode="auto">
          <a:xfrm>
            <a:off x="2300038" y="2866907"/>
            <a:ext cx="1292225" cy="59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atin typeface="Helvetica" pitchFamily="2" charset="0"/>
                <a:ea typeface="ＭＳ Ｐゴシック" charset="0"/>
              </a:rPr>
              <a:t>Motor skills e.g. walking</a:t>
            </a:r>
          </a:p>
        </p:txBody>
      </p:sp>
      <p:sp>
        <p:nvSpPr>
          <p:cNvPr id="11" name="Text Box 11">
            <a:extLst>
              <a:ext uri="{FF2B5EF4-FFF2-40B4-BE49-F238E27FC236}">
                <a16:creationId xmlns:a16="http://schemas.microsoft.com/office/drawing/2014/main" id="{AE2F91A9-E77E-CE47-AC3F-C3F0FB857D77}"/>
              </a:ext>
            </a:extLst>
          </p:cNvPr>
          <p:cNvSpPr txBox="1">
            <a:spLocks noChangeArrowheads="1"/>
          </p:cNvSpPr>
          <p:nvPr/>
        </p:nvSpPr>
        <p:spPr bwMode="auto">
          <a:xfrm>
            <a:off x="4254233" y="4233023"/>
            <a:ext cx="1292225" cy="850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atin typeface="Helvetica" pitchFamily="2" charset="0"/>
                <a:ea typeface="ＭＳ Ｐゴシック" charset="0"/>
              </a:rPr>
              <a:t>Social &amp; emotional processing</a:t>
            </a:r>
          </a:p>
        </p:txBody>
      </p:sp>
      <p:sp>
        <p:nvSpPr>
          <p:cNvPr id="12" name="Text Box 12">
            <a:extLst>
              <a:ext uri="{FF2B5EF4-FFF2-40B4-BE49-F238E27FC236}">
                <a16:creationId xmlns:a16="http://schemas.microsoft.com/office/drawing/2014/main" id="{3B62B7A2-8A94-154C-8A9B-A289F82E8FE2}"/>
              </a:ext>
            </a:extLst>
          </p:cNvPr>
          <p:cNvSpPr txBox="1">
            <a:spLocks noChangeArrowheads="1"/>
          </p:cNvSpPr>
          <p:nvPr/>
        </p:nvSpPr>
        <p:spPr bwMode="auto">
          <a:xfrm>
            <a:off x="5952759" y="2708035"/>
            <a:ext cx="1292225" cy="850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atin typeface="Helvetica" pitchFamily="2" charset="0"/>
                <a:ea typeface="ＭＳ Ｐゴシック" charset="0"/>
              </a:rPr>
              <a:t>Attention and self-regulation</a:t>
            </a:r>
          </a:p>
        </p:txBody>
      </p:sp>
      <p:sp>
        <p:nvSpPr>
          <p:cNvPr id="13" name="Text Box 13">
            <a:extLst>
              <a:ext uri="{FF2B5EF4-FFF2-40B4-BE49-F238E27FC236}">
                <a16:creationId xmlns:a16="http://schemas.microsoft.com/office/drawing/2014/main" id="{184BE3DF-5AF5-9840-AA9C-948730A6F436}"/>
              </a:ext>
            </a:extLst>
          </p:cNvPr>
          <p:cNvSpPr txBox="1">
            <a:spLocks noChangeArrowheads="1"/>
          </p:cNvSpPr>
          <p:nvPr/>
        </p:nvSpPr>
        <p:spPr bwMode="auto">
          <a:xfrm>
            <a:off x="7260048" y="4388581"/>
            <a:ext cx="1292225" cy="1103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atin typeface="Helvetica" pitchFamily="2" charset="0"/>
                <a:ea typeface="ＭＳ Ｐゴシック" charset="0"/>
              </a:rPr>
              <a:t>Planning and decision making</a:t>
            </a:r>
          </a:p>
        </p:txBody>
      </p:sp>
      <p:sp>
        <p:nvSpPr>
          <p:cNvPr id="15" name="Text Box 1046">
            <a:extLst>
              <a:ext uri="{FF2B5EF4-FFF2-40B4-BE49-F238E27FC236}">
                <a16:creationId xmlns:a16="http://schemas.microsoft.com/office/drawing/2014/main" id="{E83F93BA-29A7-6A4A-840E-48407FCBBAA1}"/>
              </a:ext>
            </a:extLst>
          </p:cNvPr>
          <p:cNvSpPr txBox="1">
            <a:spLocks noChangeArrowheads="1"/>
          </p:cNvSpPr>
          <p:nvPr/>
        </p:nvSpPr>
        <p:spPr bwMode="auto">
          <a:xfrm>
            <a:off x="3856488" y="6041149"/>
            <a:ext cx="41925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defTabSz="914400" fontAlgn="base">
              <a:spcBef>
                <a:spcPct val="50000"/>
              </a:spcBef>
              <a:spcAft>
                <a:spcPct val="0"/>
              </a:spcAft>
              <a:defRPr/>
            </a:pPr>
            <a:r>
              <a:rPr lang="en-US" sz="1400">
                <a:solidFill>
                  <a:srgbClr val="37383A"/>
                </a:solidFill>
                <a:latin typeface="Arial" panose="020B0604020202020204" pitchFamily="34" charset="0"/>
                <a:ea typeface="ＭＳ Ｐゴシック" charset="0"/>
                <a:cs typeface="Arial" panose="020B0604020202020204" pitchFamily="34" charset="0"/>
              </a:rPr>
              <a:t>Many skills are plastic and developing into adolescence / young adulthood!</a:t>
            </a:r>
          </a:p>
        </p:txBody>
      </p:sp>
      <p:sp>
        <p:nvSpPr>
          <p:cNvPr id="25" name="Title 1">
            <a:extLst>
              <a:ext uri="{FF2B5EF4-FFF2-40B4-BE49-F238E27FC236}">
                <a16:creationId xmlns:a16="http://schemas.microsoft.com/office/drawing/2014/main" id="{F226488C-B39F-2D46-96DC-43508238574C}"/>
              </a:ext>
            </a:extLst>
          </p:cNvPr>
          <p:cNvSpPr txBox="1">
            <a:spLocks/>
          </p:cNvSpPr>
          <p:nvPr/>
        </p:nvSpPr>
        <p:spPr bwMode="auto">
          <a:xfrm>
            <a:off x="271464" y="1023862"/>
            <a:ext cx="9634536" cy="129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ＭＳ Ｐゴシック" charset="0"/>
                <a:cs typeface="+mj-cs"/>
              </a:defRPr>
            </a:lvl1pPr>
            <a:lvl2pPr algn="l" rtl="0" eaLnBrk="0" fontAlgn="base" hangingPunct="0">
              <a:spcBef>
                <a:spcPct val="0"/>
              </a:spcBef>
              <a:spcAft>
                <a:spcPct val="0"/>
              </a:spcAft>
              <a:defRPr sz="3000" b="1">
                <a:solidFill>
                  <a:schemeClr val="tx2"/>
                </a:solidFill>
                <a:latin typeface="Arial" pitchFamily="34" charset="0"/>
                <a:ea typeface="ＭＳ Ｐゴシック" charset="0"/>
              </a:defRPr>
            </a:lvl2pPr>
            <a:lvl3pPr algn="l" rtl="0" eaLnBrk="0" fontAlgn="base" hangingPunct="0">
              <a:spcBef>
                <a:spcPct val="0"/>
              </a:spcBef>
              <a:spcAft>
                <a:spcPct val="0"/>
              </a:spcAft>
              <a:defRPr sz="3000" b="1">
                <a:solidFill>
                  <a:schemeClr val="tx2"/>
                </a:solidFill>
                <a:latin typeface="Arial" pitchFamily="34" charset="0"/>
                <a:ea typeface="ＭＳ Ｐゴシック" charset="0"/>
              </a:defRPr>
            </a:lvl3pPr>
            <a:lvl4pPr algn="l" rtl="0" eaLnBrk="0" fontAlgn="base" hangingPunct="0">
              <a:spcBef>
                <a:spcPct val="0"/>
              </a:spcBef>
              <a:spcAft>
                <a:spcPct val="0"/>
              </a:spcAft>
              <a:defRPr sz="3000" b="1">
                <a:solidFill>
                  <a:schemeClr val="tx2"/>
                </a:solidFill>
                <a:latin typeface="Arial" pitchFamily="34" charset="0"/>
                <a:ea typeface="ＭＳ Ｐゴシック" charset="0"/>
              </a:defRPr>
            </a:lvl4pPr>
            <a:lvl5pPr algn="l" rtl="0" eaLnBrk="0" fontAlgn="base" hangingPunct="0">
              <a:spcBef>
                <a:spcPct val="0"/>
              </a:spcBef>
              <a:spcAft>
                <a:spcPct val="0"/>
              </a:spcAft>
              <a:defRPr sz="3000" b="1">
                <a:solidFill>
                  <a:schemeClr val="tx2"/>
                </a:solidFill>
                <a:latin typeface="Arial" pitchFamily="34" charset="0"/>
                <a:ea typeface="ＭＳ Ｐゴシック" charset="0"/>
              </a:defRPr>
            </a:lvl5pPr>
            <a:lvl6pPr marL="457200" algn="l" rtl="0" fontAlgn="base">
              <a:spcBef>
                <a:spcPct val="0"/>
              </a:spcBef>
              <a:spcAft>
                <a:spcPct val="0"/>
              </a:spcAft>
              <a:defRPr sz="3000" b="1">
                <a:solidFill>
                  <a:schemeClr val="tx2"/>
                </a:solidFill>
                <a:latin typeface="Arial" pitchFamily="34" charset="0"/>
              </a:defRPr>
            </a:lvl6pPr>
            <a:lvl7pPr marL="914400" algn="l" rtl="0" fontAlgn="base">
              <a:spcBef>
                <a:spcPct val="0"/>
              </a:spcBef>
              <a:spcAft>
                <a:spcPct val="0"/>
              </a:spcAft>
              <a:defRPr sz="3000" b="1">
                <a:solidFill>
                  <a:schemeClr val="tx2"/>
                </a:solidFill>
                <a:latin typeface="Arial" pitchFamily="34" charset="0"/>
              </a:defRPr>
            </a:lvl7pPr>
            <a:lvl8pPr marL="1371600" algn="l" rtl="0" fontAlgn="base">
              <a:spcBef>
                <a:spcPct val="0"/>
              </a:spcBef>
              <a:spcAft>
                <a:spcPct val="0"/>
              </a:spcAft>
              <a:defRPr sz="3000" b="1">
                <a:solidFill>
                  <a:schemeClr val="tx2"/>
                </a:solidFill>
                <a:latin typeface="Arial" pitchFamily="34" charset="0"/>
              </a:defRPr>
            </a:lvl8pPr>
            <a:lvl9pPr marL="1828800" algn="l" rtl="0" fontAlgn="base">
              <a:spcBef>
                <a:spcPct val="0"/>
              </a:spcBef>
              <a:spcAft>
                <a:spcPct val="0"/>
              </a:spcAft>
              <a:defRPr sz="3000" b="1">
                <a:solidFill>
                  <a:schemeClr val="tx2"/>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37383A"/>
                </a:solidFill>
                <a:effectLst/>
                <a:uLnTx/>
                <a:uFillTx/>
                <a:latin typeface="Arial" panose="020B0604020202020204" pitchFamily="34" charset="0"/>
                <a:ea typeface="ＭＳ Ｐゴシック" pitchFamily="34" charset="-128"/>
                <a:cs typeface="Arial" panose="020B0604020202020204" pitchFamily="34" charset="0"/>
              </a:rPr>
              <a:t>Different profiles of development for different abilities</a:t>
            </a:r>
            <a:endParaRPr kumimoji="0" lang="en-GB" sz="2400" b="0" i="0" u="none" strike="noStrike" kern="0" cap="none" spc="0" normalizeH="0" baseline="0" noProof="0">
              <a:ln>
                <a:noFill/>
              </a:ln>
              <a:solidFill>
                <a:srgbClr val="37383A"/>
              </a:solidFill>
              <a:effectLst/>
              <a:uLnTx/>
              <a:uFillTx/>
              <a:latin typeface="Arial" panose="020B0604020202020204" pitchFamily="34" charset="0"/>
              <a:cs typeface="Arial" panose="020B0604020202020204" pitchFamily="34" charset="0"/>
            </a:endParaRPr>
          </a:p>
        </p:txBody>
      </p:sp>
      <p:sp>
        <p:nvSpPr>
          <p:cNvPr id="26" name="Line 1038">
            <a:extLst>
              <a:ext uri="{FF2B5EF4-FFF2-40B4-BE49-F238E27FC236}">
                <a16:creationId xmlns:a16="http://schemas.microsoft.com/office/drawing/2014/main" id="{FF427239-5E36-4740-8689-88D6420F291D}"/>
              </a:ext>
            </a:extLst>
          </p:cNvPr>
          <p:cNvSpPr>
            <a:spLocks noChangeShapeType="1"/>
          </p:cNvSpPr>
          <p:nvPr/>
        </p:nvSpPr>
        <p:spPr bwMode="auto">
          <a:xfrm>
            <a:off x="406399" y="2006602"/>
            <a:ext cx="8449733" cy="42333"/>
          </a:xfrm>
          <a:prstGeom prst="line">
            <a:avLst/>
          </a:prstGeom>
          <a:noFill/>
          <a:ln w="571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Helvetica" pitchFamily="2" charset="0"/>
              <a:ea typeface="ＭＳ Ｐゴシック" charset="0"/>
              <a:cs typeface="ＭＳ Ｐゴシック" charset="0"/>
            </a:endParaRPr>
          </a:p>
        </p:txBody>
      </p:sp>
      <p:sp>
        <p:nvSpPr>
          <p:cNvPr id="29" name="Line 1041">
            <a:extLst>
              <a:ext uri="{FF2B5EF4-FFF2-40B4-BE49-F238E27FC236}">
                <a16:creationId xmlns:a16="http://schemas.microsoft.com/office/drawing/2014/main" id="{22B437A1-2498-FF4D-8D21-D6CFEDA91B8C}"/>
              </a:ext>
            </a:extLst>
          </p:cNvPr>
          <p:cNvSpPr>
            <a:spLocks noChangeShapeType="1"/>
          </p:cNvSpPr>
          <p:nvPr/>
        </p:nvSpPr>
        <p:spPr bwMode="auto">
          <a:xfrm flipH="1">
            <a:off x="8854544" y="2037296"/>
            <a:ext cx="1588" cy="185737"/>
          </a:xfrm>
          <a:prstGeom prst="line">
            <a:avLst/>
          </a:prstGeom>
          <a:noFill/>
          <a:ln w="571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Helvetica" pitchFamily="2" charset="0"/>
              <a:ea typeface="ＭＳ Ｐゴシック" charset="0"/>
              <a:cs typeface="ＭＳ Ｐゴシック" charset="0"/>
            </a:endParaRPr>
          </a:p>
        </p:txBody>
      </p:sp>
      <p:sp>
        <p:nvSpPr>
          <p:cNvPr id="30" name="Line 1042">
            <a:extLst>
              <a:ext uri="{FF2B5EF4-FFF2-40B4-BE49-F238E27FC236}">
                <a16:creationId xmlns:a16="http://schemas.microsoft.com/office/drawing/2014/main" id="{DE56592E-9304-2248-81C2-A593BF80BA56}"/>
              </a:ext>
            </a:extLst>
          </p:cNvPr>
          <p:cNvSpPr>
            <a:spLocks noChangeShapeType="1"/>
          </p:cNvSpPr>
          <p:nvPr/>
        </p:nvSpPr>
        <p:spPr bwMode="auto">
          <a:xfrm flipH="1">
            <a:off x="412750" y="2001841"/>
            <a:ext cx="1588" cy="185737"/>
          </a:xfrm>
          <a:prstGeom prst="line">
            <a:avLst/>
          </a:prstGeom>
          <a:noFill/>
          <a:ln w="571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Helvetica" pitchFamily="2" charset="0"/>
              <a:ea typeface="ＭＳ Ｐゴシック" charset="0"/>
              <a:cs typeface="ＭＳ Ｐゴシック" charset="0"/>
            </a:endParaRPr>
          </a:p>
        </p:txBody>
      </p:sp>
      <p:sp>
        <p:nvSpPr>
          <p:cNvPr id="32" name="Text Box 1045">
            <a:extLst>
              <a:ext uri="{FF2B5EF4-FFF2-40B4-BE49-F238E27FC236}">
                <a16:creationId xmlns:a16="http://schemas.microsoft.com/office/drawing/2014/main" id="{6CB0D7AB-0D79-2947-AC41-BA55300E977F}"/>
              </a:ext>
            </a:extLst>
          </p:cNvPr>
          <p:cNvSpPr txBox="1">
            <a:spLocks noChangeArrowheads="1"/>
          </p:cNvSpPr>
          <p:nvPr/>
        </p:nvSpPr>
        <p:spPr bwMode="auto">
          <a:xfrm>
            <a:off x="4729163" y="1628775"/>
            <a:ext cx="29225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50000"/>
              </a:spcBef>
              <a:spcAft>
                <a:spcPct val="0"/>
              </a:spcAft>
              <a:defRPr/>
            </a:pPr>
            <a:r>
              <a:rPr lang="en-US" sz="1800" i="1">
                <a:solidFill>
                  <a:srgbClr val="37383A"/>
                </a:solidFill>
                <a:latin typeface="Helvetica" pitchFamily="2" charset="0"/>
                <a:ea typeface="ＭＳ Ｐゴシック" charset="0"/>
                <a:cs typeface="ＭＳ Ｐゴシック" charset="0"/>
              </a:rPr>
              <a:t>Age</a:t>
            </a:r>
          </a:p>
        </p:txBody>
      </p:sp>
      <p:sp>
        <p:nvSpPr>
          <p:cNvPr id="34" name="Oval 4">
            <a:extLst>
              <a:ext uri="{FF2B5EF4-FFF2-40B4-BE49-F238E27FC236}">
                <a16:creationId xmlns:a16="http://schemas.microsoft.com/office/drawing/2014/main" id="{0C809292-FD77-044C-A8AD-78A455F25545}"/>
              </a:ext>
            </a:extLst>
          </p:cNvPr>
          <p:cNvSpPr>
            <a:spLocks noChangeArrowheads="1"/>
          </p:cNvSpPr>
          <p:nvPr/>
        </p:nvSpPr>
        <p:spPr bwMode="auto">
          <a:xfrm>
            <a:off x="2223616" y="4614863"/>
            <a:ext cx="1614488" cy="1614488"/>
          </a:xfrm>
          <a:prstGeom prst="ellipse">
            <a:avLst/>
          </a:prstGeom>
          <a:solidFill>
            <a:srgbClr val="BFC4E2"/>
          </a:solidFill>
          <a:ln>
            <a:noFill/>
          </a:ln>
          <a:effectLst/>
        </p:spPr>
        <p:txBody>
          <a:bodyPr wrap="none" anchor="ctr"/>
          <a:lstStyle/>
          <a:p>
            <a:pPr algn="ctr">
              <a:defRPr/>
            </a:pPr>
            <a:r>
              <a:rPr lang="en-US">
                <a:latin typeface="Helvetica" pitchFamily="2" charset="0"/>
                <a:ea typeface="ＭＳ Ｐゴシック" charset="0"/>
              </a:rPr>
              <a:t>Speech &amp; </a:t>
            </a:r>
          </a:p>
          <a:p>
            <a:pPr algn="ctr">
              <a:defRPr/>
            </a:pPr>
            <a:r>
              <a:rPr lang="en-US">
                <a:latin typeface="Helvetica" pitchFamily="2" charset="0"/>
                <a:ea typeface="ＭＳ Ｐゴシック" charset="0"/>
              </a:rPr>
              <a:t>language</a:t>
            </a:r>
          </a:p>
        </p:txBody>
      </p:sp>
    </p:spTree>
    <p:extLst>
      <p:ext uri="{BB962C8B-B14F-4D97-AF65-F5344CB8AC3E}">
        <p14:creationId xmlns:p14="http://schemas.microsoft.com/office/powerpoint/2010/main" val="262123665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p:bldP spid="10" grpId="0"/>
      <p:bldP spid="11" grpId="0"/>
      <p:bldP spid="12" grpId="0"/>
      <p:bldP spid="13" grpId="0"/>
      <p:bldP spid="32" grpId="0"/>
      <p:bldP spid="3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2E0EC7C-62EF-421F-9F44-7B76FD899E8C}"/>
              </a:ext>
            </a:extLst>
          </p:cNvPr>
          <p:cNvSpPr txBox="1"/>
          <p:nvPr/>
        </p:nvSpPr>
        <p:spPr>
          <a:xfrm>
            <a:off x="359351" y="968399"/>
            <a:ext cx="4752976" cy="5578450"/>
          </a:xfrm>
          <a:prstGeom prst="rect">
            <a:avLst/>
          </a:prstGeom>
          <a:noFill/>
        </p:spPr>
        <p:txBody>
          <a:bodyPr wrap="square" rtlCol="0" anchor="t">
            <a:spAutoFit/>
          </a:bodyPr>
          <a:lstStyle/>
          <a:p>
            <a:pPr>
              <a:defRPr/>
            </a:pPr>
            <a:r>
              <a:rPr lang="en-GB" sz="1950" b="1">
                <a:solidFill>
                  <a:srgbClr val="37383A"/>
                </a:solidFill>
                <a:latin typeface="Arial" panose="020B0604020202020204" pitchFamily="34" charset="0"/>
                <a:cs typeface="Arial" panose="020B0604020202020204" pitchFamily="34" charset="0"/>
              </a:rPr>
              <a:t>Athletes</a:t>
            </a:r>
          </a:p>
          <a:p>
            <a:pPr>
              <a:defRPr/>
            </a:pPr>
            <a:endParaRPr lang="en-GB" sz="1950">
              <a:solidFill>
                <a:srgbClr val="37383A"/>
              </a:solidFill>
              <a:latin typeface="Arial" panose="020B0604020202020204" pitchFamily="34" charset="0"/>
              <a:cs typeface="Arial" panose="020B0604020202020204" pitchFamily="34" charset="0"/>
            </a:endParaRPr>
          </a:p>
          <a:p>
            <a:pPr>
              <a:defRPr/>
            </a:pPr>
            <a:r>
              <a:rPr lang="en-GB" sz="1950">
                <a:solidFill>
                  <a:srgbClr val="37383A"/>
                </a:solidFill>
                <a:latin typeface="Arial" panose="020B0604020202020204" pitchFamily="34" charset="0"/>
                <a:cs typeface="Arial" panose="020B0604020202020204" pitchFamily="34" charset="0"/>
              </a:rPr>
              <a:t>Messi and Ronaldo both started playing</a:t>
            </a:r>
          </a:p>
          <a:p>
            <a:pPr>
              <a:defRPr/>
            </a:pPr>
            <a:r>
              <a:rPr lang="en-GB" sz="1950">
                <a:solidFill>
                  <a:srgbClr val="37383A"/>
                </a:solidFill>
                <a:latin typeface="Arial" panose="020B0604020202020204" pitchFamily="34" charset="0"/>
                <a:cs typeface="Arial" panose="020B0604020202020204" pitchFamily="34" charset="0"/>
              </a:rPr>
              <a:t>football at </a:t>
            </a:r>
            <a:r>
              <a:rPr lang="en-GB" sz="1950" b="1">
                <a:solidFill>
                  <a:srgbClr val="37383A"/>
                </a:solidFill>
                <a:latin typeface="Arial" panose="020B0604020202020204" pitchFamily="34" charset="0"/>
                <a:cs typeface="Arial" panose="020B0604020202020204" pitchFamily="34" charset="0"/>
              </a:rPr>
              <a:t>8</a:t>
            </a:r>
            <a:r>
              <a:rPr lang="en-GB" sz="1950">
                <a:solidFill>
                  <a:srgbClr val="37383A"/>
                </a:solidFill>
                <a:latin typeface="Arial" panose="020B0604020202020204" pitchFamily="34" charset="0"/>
                <a:cs typeface="Arial" panose="020B0604020202020204" pitchFamily="34" charset="0"/>
              </a:rPr>
              <a:t> </a:t>
            </a:r>
            <a:r>
              <a:rPr lang="en-GB" sz="1950" b="1">
                <a:solidFill>
                  <a:srgbClr val="37383A"/>
                </a:solidFill>
                <a:latin typeface="Arial" panose="020B0604020202020204" pitchFamily="34" charset="0"/>
                <a:cs typeface="Arial" panose="020B0604020202020204" pitchFamily="34" charset="0"/>
              </a:rPr>
              <a:t>years old</a:t>
            </a:r>
            <a:r>
              <a:rPr lang="en-GB" sz="1950">
                <a:solidFill>
                  <a:srgbClr val="37383A"/>
                </a:solidFill>
                <a:latin typeface="Arial" panose="020B0604020202020204" pitchFamily="34" charset="0"/>
                <a:cs typeface="Arial" panose="020B0604020202020204" pitchFamily="34" charset="0"/>
              </a:rPr>
              <a:t> </a:t>
            </a:r>
          </a:p>
          <a:p>
            <a:pPr>
              <a:defRPr/>
            </a:pPr>
            <a:endParaRPr lang="en-GB" sz="1600">
              <a:solidFill>
                <a:srgbClr val="37383A"/>
              </a:solidFill>
              <a:latin typeface="Arial" panose="020B0604020202020204" pitchFamily="34" charset="0"/>
              <a:cs typeface="Arial" panose="020B0604020202020204" pitchFamily="34" charset="0"/>
            </a:endParaRPr>
          </a:p>
          <a:p>
            <a:pPr>
              <a:defRPr/>
            </a:pPr>
            <a:endParaRPr lang="en-GB" sz="1600">
              <a:solidFill>
                <a:srgbClr val="37383A"/>
              </a:solidFill>
              <a:latin typeface="Arial" panose="020B0604020202020204" pitchFamily="34" charset="0"/>
              <a:cs typeface="Arial" panose="020B0604020202020204" pitchFamily="34" charset="0"/>
            </a:endParaRPr>
          </a:p>
          <a:p>
            <a:pPr>
              <a:defRPr/>
            </a:pPr>
            <a:endParaRPr lang="en-GB" sz="1600">
              <a:solidFill>
                <a:srgbClr val="37383A"/>
              </a:solidFill>
              <a:latin typeface="Arial" panose="020B0604020202020204" pitchFamily="34" charset="0"/>
              <a:cs typeface="Arial" panose="020B0604020202020204" pitchFamily="34" charset="0"/>
            </a:endParaRPr>
          </a:p>
          <a:p>
            <a:pPr>
              <a:defRPr/>
            </a:pPr>
            <a:endParaRPr lang="en-GB" sz="1600">
              <a:solidFill>
                <a:srgbClr val="37383A"/>
              </a:solidFill>
              <a:latin typeface="Arial" panose="020B0604020202020204" pitchFamily="34" charset="0"/>
              <a:cs typeface="Arial" panose="020B0604020202020204" pitchFamily="34" charset="0"/>
            </a:endParaRPr>
          </a:p>
          <a:p>
            <a:pPr>
              <a:defRPr/>
            </a:pPr>
            <a:r>
              <a:rPr lang="en-GB" sz="1950">
                <a:solidFill>
                  <a:srgbClr val="37383A"/>
                </a:solidFill>
                <a:latin typeface="Arial" panose="020B0604020202020204" pitchFamily="34" charset="0"/>
                <a:cs typeface="Arial" panose="020B0604020202020204" pitchFamily="34" charset="0"/>
              </a:rPr>
              <a:t>Simone Biles was just </a:t>
            </a:r>
            <a:r>
              <a:rPr lang="en-GB" sz="1950" b="1">
                <a:solidFill>
                  <a:srgbClr val="37383A"/>
                </a:solidFill>
                <a:latin typeface="Arial" panose="020B0604020202020204" pitchFamily="34" charset="0"/>
                <a:cs typeface="Arial" panose="020B0604020202020204" pitchFamily="34" charset="0"/>
              </a:rPr>
              <a:t>6 years old </a:t>
            </a:r>
            <a:r>
              <a:rPr lang="en-GB" sz="1950">
                <a:solidFill>
                  <a:srgbClr val="37383A"/>
                </a:solidFill>
                <a:latin typeface="Arial" panose="020B0604020202020204" pitchFamily="34" charset="0"/>
                <a:cs typeface="Arial" panose="020B0604020202020204" pitchFamily="34" charset="0"/>
              </a:rPr>
              <a:t>when she took up gymnastics								 </a:t>
            </a:r>
          </a:p>
          <a:p>
            <a:pPr>
              <a:defRPr/>
            </a:pPr>
            <a:endParaRPr lang="en-GB" sz="1950">
              <a:solidFill>
                <a:srgbClr val="37383A"/>
              </a:solidFill>
              <a:latin typeface="Arial" panose="020B0604020202020204" pitchFamily="34" charset="0"/>
              <a:cs typeface="Arial" panose="020B0604020202020204" pitchFamily="34" charset="0"/>
            </a:endParaRPr>
          </a:p>
          <a:p>
            <a:pPr>
              <a:defRPr/>
            </a:pPr>
            <a:endParaRPr lang="en-GB" sz="1950">
              <a:solidFill>
                <a:srgbClr val="37383A"/>
              </a:solidFill>
              <a:latin typeface="Arial" panose="020B0604020202020204" pitchFamily="34" charset="0"/>
              <a:cs typeface="Arial" panose="020B0604020202020204" pitchFamily="34" charset="0"/>
            </a:endParaRPr>
          </a:p>
          <a:p>
            <a:pPr>
              <a:defRPr/>
            </a:pPr>
            <a:r>
              <a:rPr lang="en-GB" sz="1950">
                <a:solidFill>
                  <a:srgbClr val="37383A"/>
                </a:solidFill>
                <a:latin typeface="Arial" panose="020B0604020202020204" pitchFamily="34" charset="0"/>
                <a:cs typeface="Arial" panose="020B0604020202020204" pitchFamily="34" charset="0"/>
              </a:rPr>
              <a:t>Serena Williams was only </a:t>
            </a:r>
            <a:r>
              <a:rPr lang="en-GB" sz="1950" b="1">
                <a:solidFill>
                  <a:srgbClr val="37383A"/>
                </a:solidFill>
                <a:latin typeface="Arial" panose="020B0604020202020204" pitchFamily="34" charset="0"/>
                <a:cs typeface="Arial" panose="020B0604020202020204" pitchFamily="34" charset="0"/>
              </a:rPr>
              <a:t>3 years old </a:t>
            </a:r>
            <a:r>
              <a:rPr lang="en-GB" sz="1950">
                <a:solidFill>
                  <a:srgbClr val="37383A"/>
                </a:solidFill>
                <a:latin typeface="Arial" panose="020B0604020202020204" pitchFamily="34" charset="0"/>
                <a:cs typeface="Arial" panose="020B0604020202020204" pitchFamily="34" charset="0"/>
              </a:rPr>
              <a:t>when she picked up a racket!</a:t>
            </a:r>
          </a:p>
          <a:p>
            <a:pPr>
              <a:defRPr/>
            </a:pPr>
            <a:r>
              <a:rPr lang="en-GB" sz="1950">
                <a:solidFill>
                  <a:srgbClr val="37383A"/>
                </a:solidFill>
                <a:latin typeface="Arial" panose="020B0604020202020204" pitchFamily="34" charset="0"/>
                <a:cs typeface="Arial" panose="020B0604020202020204" pitchFamily="34" charset="0"/>
              </a:rPr>
              <a:t>                                                                                              </a:t>
            </a:r>
          </a:p>
          <a:p>
            <a:pPr>
              <a:defRPr/>
            </a:pPr>
            <a:endParaRPr lang="en-GB" sz="1950">
              <a:solidFill>
                <a:srgbClr val="37383A"/>
              </a:solidFill>
              <a:latin typeface="Arial" panose="020B0604020202020204" pitchFamily="34" charset="0"/>
              <a:cs typeface="Arial" panose="020B0604020202020204" pitchFamily="34" charset="0"/>
            </a:endParaRPr>
          </a:p>
          <a:p>
            <a:pPr>
              <a:defRPr/>
            </a:pPr>
            <a:endParaRPr lang="en-GB" sz="1950">
              <a:solidFill>
                <a:srgbClr val="37383A"/>
              </a:solidFill>
              <a:latin typeface="Arial" panose="020B0604020202020204" pitchFamily="34" charset="0"/>
              <a:cs typeface="Arial" panose="020B0604020202020204" pitchFamily="34" charset="0"/>
            </a:endParaRPr>
          </a:p>
        </p:txBody>
      </p:sp>
      <p:pic>
        <p:nvPicPr>
          <p:cNvPr id="6" name="Picture 6" descr="A person standing next to a football ball&#10;&#10;Description generated with high confidence">
            <a:extLst>
              <a:ext uri="{FF2B5EF4-FFF2-40B4-BE49-F238E27FC236}">
                <a16:creationId xmlns:a16="http://schemas.microsoft.com/office/drawing/2014/main" id="{58CBF606-F37C-40E0-9B8B-43CD76D6C632}"/>
              </a:ext>
            </a:extLst>
          </p:cNvPr>
          <p:cNvPicPr>
            <a:picLocks noChangeAspect="1"/>
          </p:cNvPicPr>
          <p:nvPr/>
        </p:nvPicPr>
        <p:blipFill>
          <a:blip r:embed="rId3"/>
          <a:stretch>
            <a:fillRect/>
          </a:stretch>
        </p:blipFill>
        <p:spPr>
          <a:xfrm>
            <a:off x="5313749" y="1023112"/>
            <a:ext cx="3211705" cy="1791249"/>
          </a:xfrm>
          <a:prstGeom prst="rect">
            <a:avLst/>
          </a:prstGeom>
        </p:spPr>
      </p:pic>
      <p:pic>
        <p:nvPicPr>
          <p:cNvPr id="8" name="Picture 8" descr="A person holding a tennis racket&#10;&#10;Description generated with very high confidence">
            <a:extLst>
              <a:ext uri="{FF2B5EF4-FFF2-40B4-BE49-F238E27FC236}">
                <a16:creationId xmlns:a16="http://schemas.microsoft.com/office/drawing/2014/main" id="{F2B42863-A0CA-44B0-A6B0-6D2D2C621424}"/>
              </a:ext>
            </a:extLst>
          </p:cNvPr>
          <p:cNvPicPr>
            <a:picLocks noChangeAspect="1"/>
          </p:cNvPicPr>
          <p:nvPr/>
        </p:nvPicPr>
        <p:blipFill>
          <a:blip r:embed="rId4"/>
          <a:stretch>
            <a:fillRect/>
          </a:stretch>
        </p:blipFill>
        <p:spPr>
          <a:xfrm>
            <a:off x="5313749" y="4427522"/>
            <a:ext cx="2252467" cy="1470428"/>
          </a:xfrm>
          <a:prstGeom prst="rect">
            <a:avLst/>
          </a:prstGeom>
        </p:spPr>
      </p:pic>
      <p:pic>
        <p:nvPicPr>
          <p:cNvPr id="10" name="Picture 10" descr="A picture containing sport, tennis, racket, person&#10;&#10;Description generated with very high confidence">
            <a:extLst>
              <a:ext uri="{FF2B5EF4-FFF2-40B4-BE49-F238E27FC236}">
                <a16:creationId xmlns:a16="http://schemas.microsoft.com/office/drawing/2014/main" id="{898894B3-9EAF-4EB8-9F02-A7F8254C2B43}"/>
              </a:ext>
            </a:extLst>
          </p:cNvPr>
          <p:cNvPicPr>
            <a:picLocks noChangeAspect="1"/>
          </p:cNvPicPr>
          <p:nvPr/>
        </p:nvPicPr>
        <p:blipFill>
          <a:blip r:embed="rId5"/>
          <a:stretch>
            <a:fillRect/>
          </a:stretch>
        </p:blipFill>
        <p:spPr>
          <a:xfrm>
            <a:off x="5313749" y="2925875"/>
            <a:ext cx="2743915" cy="1390133"/>
          </a:xfrm>
          <a:prstGeom prst="rect">
            <a:avLst/>
          </a:prstGeom>
        </p:spPr>
      </p:pic>
      <p:sp>
        <p:nvSpPr>
          <p:cNvPr id="2" name="Title 1">
            <a:extLst>
              <a:ext uri="{FF2B5EF4-FFF2-40B4-BE49-F238E27FC236}">
                <a16:creationId xmlns:a16="http://schemas.microsoft.com/office/drawing/2014/main" id="{82EF143C-C219-47EF-BE69-F6D503D5E3EA}"/>
              </a:ext>
            </a:extLst>
          </p:cNvPr>
          <p:cNvSpPr>
            <a:spLocks noGrp="1"/>
          </p:cNvSpPr>
          <p:nvPr>
            <p:ph type="title"/>
          </p:nvPr>
        </p:nvSpPr>
        <p:spPr/>
        <p:txBody>
          <a:bodyPr/>
          <a:lstStyle/>
          <a:p>
            <a:r>
              <a:rPr lang="en-US"/>
              <a:t>Practical examples of students who took advantage of their brain’s plasticity!</a:t>
            </a:r>
            <a:endParaRPr lang="en-GB"/>
          </a:p>
        </p:txBody>
      </p:sp>
    </p:spTree>
    <p:extLst>
      <p:ext uri="{BB962C8B-B14F-4D97-AF65-F5344CB8AC3E}">
        <p14:creationId xmlns:p14="http://schemas.microsoft.com/office/powerpoint/2010/main" val="279312934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2E0EC7C-62EF-421F-9F44-7B76FD899E8C}"/>
              </a:ext>
            </a:extLst>
          </p:cNvPr>
          <p:cNvSpPr txBox="1"/>
          <p:nvPr/>
        </p:nvSpPr>
        <p:spPr>
          <a:xfrm>
            <a:off x="351700" y="1130155"/>
            <a:ext cx="9202599" cy="2492990"/>
          </a:xfrm>
          <a:prstGeom prst="rect">
            <a:avLst/>
          </a:prstGeom>
          <a:noFill/>
        </p:spPr>
        <p:txBody>
          <a:bodyPr wrap="square" rtlCol="0" anchor="t">
            <a:spAutoFit/>
          </a:bodyPr>
          <a:lstStyle/>
          <a:p>
            <a:pPr>
              <a:defRPr/>
            </a:pPr>
            <a:r>
              <a:rPr lang="en-GB" sz="1950" b="1">
                <a:solidFill>
                  <a:srgbClr val="37383A"/>
                </a:solidFill>
                <a:latin typeface="Arial" panose="020B0604020202020204" pitchFamily="34" charset="0"/>
                <a:cs typeface="Arial" panose="020B0604020202020204" pitchFamily="34" charset="0"/>
              </a:rPr>
              <a:t>Justin Bieber </a:t>
            </a:r>
            <a:r>
              <a:rPr lang="en-GB" sz="1950">
                <a:solidFill>
                  <a:srgbClr val="37383A"/>
                </a:solidFill>
                <a:latin typeface="Arial" panose="020B0604020202020204" pitchFamily="34" charset="0"/>
                <a:cs typeface="Arial" panose="020B0604020202020204" pitchFamily="34" charset="0"/>
              </a:rPr>
              <a:t>started making videos of himself singing at </a:t>
            </a:r>
            <a:r>
              <a:rPr lang="en-GB" sz="1950" b="1">
                <a:solidFill>
                  <a:srgbClr val="37383A"/>
                </a:solidFill>
                <a:latin typeface="Arial" panose="020B0604020202020204" pitchFamily="34" charset="0"/>
                <a:cs typeface="Arial" panose="020B0604020202020204" pitchFamily="34" charset="0"/>
              </a:rPr>
              <a:t>12 years old </a:t>
            </a:r>
            <a:endParaRPr lang="en-GB" b="1">
              <a:solidFill>
                <a:srgbClr val="37383A"/>
              </a:solidFill>
              <a:latin typeface="Arial" panose="020B0604020202020204" pitchFamily="34" charset="0"/>
              <a:cs typeface="Arial" panose="020B0604020202020204" pitchFamily="34" charset="0"/>
            </a:endParaRPr>
          </a:p>
          <a:p>
            <a:pPr>
              <a:defRPr/>
            </a:pPr>
            <a:endParaRPr lang="en-GB" sz="1950">
              <a:solidFill>
                <a:srgbClr val="37383A"/>
              </a:solidFill>
              <a:latin typeface="Arial" panose="020B0604020202020204" pitchFamily="34" charset="0"/>
              <a:cs typeface="Arial" panose="020B0604020202020204" pitchFamily="34" charset="0"/>
            </a:endParaRPr>
          </a:p>
          <a:p>
            <a:pPr>
              <a:defRPr/>
            </a:pPr>
            <a:r>
              <a:rPr lang="en-GB" sz="1950" b="1">
                <a:solidFill>
                  <a:srgbClr val="37383A"/>
                </a:solidFill>
                <a:latin typeface="Arial" panose="020B0604020202020204" pitchFamily="34" charset="0"/>
                <a:cs typeface="Arial" panose="020B0604020202020204" pitchFamily="34" charset="0"/>
              </a:rPr>
              <a:t>Ed Sheeran </a:t>
            </a:r>
            <a:r>
              <a:rPr lang="en-GB" sz="1950">
                <a:solidFill>
                  <a:srgbClr val="37383A"/>
                </a:solidFill>
                <a:latin typeface="Arial" panose="020B0604020202020204" pitchFamily="34" charset="0"/>
                <a:cs typeface="Arial" panose="020B0604020202020204" pitchFamily="34" charset="0"/>
              </a:rPr>
              <a:t>decided to pursue his music career at </a:t>
            </a:r>
            <a:r>
              <a:rPr lang="en-GB" sz="1950" b="1">
                <a:solidFill>
                  <a:srgbClr val="37383A"/>
                </a:solidFill>
                <a:latin typeface="Arial" panose="020B0604020202020204" pitchFamily="34" charset="0"/>
                <a:cs typeface="Arial" panose="020B0604020202020204" pitchFamily="34" charset="0"/>
              </a:rPr>
              <a:t>14 years old </a:t>
            </a:r>
            <a:r>
              <a:rPr lang="en-GB" sz="1950">
                <a:solidFill>
                  <a:srgbClr val="37383A"/>
                </a:solidFill>
                <a:latin typeface="Arial" panose="020B0604020202020204" pitchFamily="34" charset="0"/>
                <a:cs typeface="Arial" panose="020B0604020202020204" pitchFamily="34" charset="0"/>
              </a:rPr>
              <a:t>when he started busking in London.</a:t>
            </a:r>
          </a:p>
          <a:p>
            <a:pPr>
              <a:defRPr/>
            </a:pPr>
            <a:endParaRPr lang="en-GB" sz="1950">
              <a:solidFill>
                <a:srgbClr val="37383A"/>
              </a:solidFill>
              <a:latin typeface="Arial" panose="020B0604020202020204" pitchFamily="34" charset="0"/>
              <a:cs typeface="Arial" panose="020B0604020202020204" pitchFamily="34" charset="0"/>
            </a:endParaRPr>
          </a:p>
          <a:p>
            <a:pPr>
              <a:defRPr/>
            </a:pPr>
            <a:r>
              <a:rPr lang="en-GB" sz="1950" b="1">
                <a:solidFill>
                  <a:srgbClr val="37383A"/>
                </a:solidFill>
                <a:latin typeface="Arial" panose="020B0604020202020204" pitchFamily="34" charset="0"/>
                <a:cs typeface="Arial" panose="020B0604020202020204" pitchFamily="34" charset="0"/>
              </a:rPr>
              <a:t>Taylor Swift </a:t>
            </a:r>
            <a:r>
              <a:rPr lang="en-GB" sz="1950">
                <a:solidFill>
                  <a:srgbClr val="37383A"/>
                </a:solidFill>
                <a:latin typeface="Arial" panose="020B0604020202020204" pitchFamily="34" charset="0"/>
                <a:cs typeface="Arial" panose="020B0604020202020204" pitchFamily="34" charset="0"/>
              </a:rPr>
              <a:t>had released her first debut album at </a:t>
            </a:r>
            <a:r>
              <a:rPr lang="en-GB" sz="1950" b="1">
                <a:solidFill>
                  <a:srgbClr val="37383A"/>
                </a:solidFill>
                <a:latin typeface="Arial" panose="020B0604020202020204" pitchFamily="34" charset="0"/>
                <a:cs typeface="Arial" panose="020B0604020202020204" pitchFamily="34" charset="0"/>
              </a:rPr>
              <a:t>16</a:t>
            </a:r>
            <a:r>
              <a:rPr lang="en-GB" sz="1950">
                <a:solidFill>
                  <a:srgbClr val="37383A"/>
                </a:solidFill>
                <a:latin typeface="Arial" panose="020B0604020202020204" pitchFamily="34" charset="0"/>
                <a:cs typeface="Arial" panose="020B0604020202020204" pitchFamily="34" charset="0"/>
              </a:rPr>
              <a:t> </a:t>
            </a:r>
            <a:r>
              <a:rPr lang="en-GB" sz="1950" b="1">
                <a:solidFill>
                  <a:srgbClr val="37383A"/>
                </a:solidFill>
                <a:latin typeface="Arial" panose="020B0604020202020204" pitchFamily="34" charset="0"/>
                <a:cs typeface="Arial" panose="020B0604020202020204" pitchFamily="34" charset="0"/>
              </a:rPr>
              <a:t>years old.</a:t>
            </a:r>
          </a:p>
          <a:p>
            <a:pPr>
              <a:defRPr/>
            </a:pPr>
            <a:endParaRPr lang="en-GB" sz="1950">
              <a:solidFill>
                <a:srgbClr val="44546A"/>
              </a:solidFill>
              <a:latin typeface="Arial" panose="020B0604020202020204" pitchFamily="34" charset="0"/>
              <a:cs typeface="Arial" panose="020B0604020202020204" pitchFamily="34" charset="0"/>
            </a:endParaRPr>
          </a:p>
          <a:p>
            <a:pPr>
              <a:defRPr/>
            </a:pPr>
            <a:endParaRPr lang="en-GB" sz="1950">
              <a:solidFill>
                <a:srgbClr val="44546A"/>
              </a:solidFill>
              <a:latin typeface="Arial" panose="020B0604020202020204" pitchFamily="34" charset="0"/>
              <a:cs typeface="Arial" panose="020B0604020202020204" pitchFamily="34" charset="0"/>
            </a:endParaRPr>
          </a:p>
        </p:txBody>
      </p:sp>
      <p:pic>
        <p:nvPicPr>
          <p:cNvPr id="2" name="Picture 2" descr="A person posing for the camera&#10;&#10;Description generated with very high confidence">
            <a:extLst>
              <a:ext uri="{FF2B5EF4-FFF2-40B4-BE49-F238E27FC236}">
                <a16:creationId xmlns:a16="http://schemas.microsoft.com/office/drawing/2014/main" id="{BE291AA2-C0DB-49CF-80BC-7C2FB24F03F5}"/>
              </a:ext>
            </a:extLst>
          </p:cNvPr>
          <p:cNvPicPr>
            <a:picLocks noChangeAspect="1"/>
          </p:cNvPicPr>
          <p:nvPr/>
        </p:nvPicPr>
        <p:blipFill>
          <a:blip r:embed="rId2"/>
          <a:stretch>
            <a:fillRect/>
          </a:stretch>
        </p:blipFill>
        <p:spPr>
          <a:xfrm>
            <a:off x="1242302" y="3429000"/>
            <a:ext cx="3880242" cy="1904209"/>
          </a:xfrm>
          <a:prstGeom prst="rect">
            <a:avLst/>
          </a:prstGeom>
        </p:spPr>
      </p:pic>
      <p:pic>
        <p:nvPicPr>
          <p:cNvPr id="3" name="Picture 3" descr="A person standing in front of a store&#10;&#10;Description generated with very high confidence">
            <a:extLst>
              <a:ext uri="{FF2B5EF4-FFF2-40B4-BE49-F238E27FC236}">
                <a16:creationId xmlns:a16="http://schemas.microsoft.com/office/drawing/2014/main" id="{A14C0D50-5B54-4928-A0FD-4AE8AACE7267}"/>
              </a:ext>
            </a:extLst>
          </p:cNvPr>
          <p:cNvPicPr>
            <a:picLocks noChangeAspect="1"/>
          </p:cNvPicPr>
          <p:nvPr/>
        </p:nvPicPr>
        <p:blipFill>
          <a:blip r:embed="rId3"/>
          <a:stretch>
            <a:fillRect/>
          </a:stretch>
        </p:blipFill>
        <p:spPr>
          <a:xfrm>
            <a:off x="5389479" y="3433737"/>
            <a:ext cx="3117337" cy="1904209"/>
          </a:xfrm>
          <a:prstGeom prst="rect">
            <a:avLst/>
          </a:prstGeom>
        </p:spPr>
      </p:pic>
      <p:sp>
        <p:nvSpPr>
          <p:cNvPr id="4" name="Title 3">
            <a:extLst>
              <a:ext uri="{FF2B5EF4-FFF2-40B4-BE49-F238E27FC236}">
                <a16:creationId xmlns:a16="http://schemas.microsoft.com/office/drawing/2014/main" id="{6DAC0064-AA23-4DB9-BF6E-4BB762957E80}"/>
              </a:ext>
            </a:extLst>
          </p:cNvPr>
          <p:cNvSpPr>
            <a:spLocks noGrp="1"/>
          </p:cNvSpPr>
          <p:nvPr>
            <p:ph type="title"/>
          </p:nvPr>
        </p:nvSpPr>
        <p:spPr/>
        <p:txBody>
          <a:bodyPr/>
          <a:lstStyle/>
          <a:p>
            <a:r>
              <a:rPr lang="en-GB">
                <a:latin typeface="Helvetica"/>
                <a:cs typeface="Helvetica"/>
              </a:rPr>
              <a:t>Musicians</a:t>
            </a:r>
            <a:endParaRPr lang="en-GB"/>
          </a:p>
        </p:txBody>
      </p:sp>
    </p:spTree>
    <p:extLst>
      <p:ext uri="{BB962C8B-B14F-4D97-AF65-F5344CB8AC3E}">
        <p14:creationId xmlns:p14="http://schemas.microsoft.com/office/powerpoint/2010/main" val="334564197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2E0EC7C-62EF-421F-9F44-7B76FD899E8C}"/>
              </a:ext>
            </a:extLst>
          </p:cNvPr>
          <p:cNvSpPr txBox="1"/>
          <p:nvPr/>
        </p:nvSpPr>
        <p:spPr>
          <a:xfrm>
            <a:off x="409500" y="1105347"/>
            <a:ext cx="9202599" cy="2739211"/>
          </a:xfrm>
          <a:prstGeom prst="rect">
            <a:avLst/>
          </a:prstGeom>
          <a:noFill/>
        </p:spPr>
        <p:txBody>
          <a:bodyPr wrap="square" rtlCol="0" anchor="t">
            <a:spAutoFit/>
          </a:bodyPr>
          <a:lstStyle/>
          <a:p>
            <a:pPr eaLnBrk="0" hangingPunct="0">
              <a:defRPr/>
            </a:pPr>
            <a:endParaRPr lang="en-GB" sz="1950">
              <a:solidFill>
                <a:schemeClr val="bg1"/>
              </a:solidFill>
              <a:latin typeface="Helvetica"/>
              <a:cs typeface="Helvetica"/>
            </a:endParaRPr>
          </a:p>
          <a:p>
            <a:pPr>
              <a:defRPr/>
            </a:pPr>
            <a:r>
              <a:rPr lang="en-GB" sz="1950" b="1">
                <a:solidFill>
                  <a:schemeClr val="bg1"/>
                </a:solidFill>
                <a:latin typeface="Arial"/>
                <a:cs typeface="Arial"/>
              </a:rPr>
              <a:t>Picasso</a:t>
            </a:r>
            <a:r>
              <a:rPr lang="en-GB" sz="1950">
                <a:solidFill>
                  <a:schemeClr val="bg1"/>
                </a:solidFill>
                <a:latin typeface="Arial"/>
                <a:cs typeface="Arial"/>
              </a:rPr>
              <a:t> started figure drawing and oil painting lessons at </a:t>
            </a:r>
            <a:r>
              <a:rPr lang="en-GB" sz="1950" b="1">
                <a:solidFill>
                  <a:schemeClr val="bg1"/>
                </a:solidFill>
                <a:latin typeface="Arial"/>
                <a:cs typeface="Arial"/>
              </a:rPr>
              <a:t>7</a:t>
            </a:r>
            <a:r>
              <a:rPr lang="en-GB" sz="1950">
                <a:solidFill>
                  <a:schemeClr val="bg1"/>
                </a:solidFill>
                <a:latin typeface="Arial"/>
                <a:cs typeface="Arial"/>
              </a:rPr>
              <a:t> </a:t>
            </a:r>
            <a:r>
              <a:rPr lang="en-GB" sz="1950" b="1">
                <a:solidFill>
                  <a:schemeClr val="bg1"/>
                </a:solidFill>
                <a:latin typeface="Arial"/>
                <a:cs typeface="Arial"/>
              </a:rPr>
              <a:t>years old</a:t>
            </a:r>
          </a:p>
          <a:p>
            <a:pPr>
              <a:defRPr/>
            </a:pPr>
            <a:r>
              <a:rPr lang="en-GB" sz="1950">
                <a:solidFill>
                  <a:schemeClr val="bg1"/>
                </a:solidFill>
                <a:latin typeface="Arial"/>
                <a:cs typeface="Arial"/>
              </a:rPr>
              <a:t> </a:t>
            </a:r>
            <a:endParaRPr lang="en-GB" sz="1950">
              <a:solidFill>
                <a:schemeClr val="bg1"/>
              </a:solidFill>
              <a:cs typeface="Arial"/>
            </a:endParaRPr>
          </a:p>
          <a:p>
            <a:pPr>
              <a:defRPr/>
            </a:pPr>
            <a:r>
              <a:rPr lang="en-GB" sz="1950" b="1">
                <a:solidFill>
                  <a:schemeClr val="bg1"/>
                </a:solidFill>
                <a:cs typeface="Arial"/>
              </a:rPr>
              <a:t>JK Rowling </a:t>
            </a:r>
            <a:r>
              <a:rPr lang="en-GB" sz="1950">
                <a:solidFill>
                  <a:schemeClr val="bg1"/>
                </a:solidFill>
                <a:cs typeface="Arial"/>
              </a:rPr>
              <a:t>wrote her first 'book’ at </a:t>
            </a:r>
            <a:r>
              <a:rPr lang="en-GB" sz="1950" b="1">
                <a:solidFill>
                  <a:schemeClr val="bg1"/>
                </a:solidFill>
                <a:cs typeface="Arial"/>
              </a:rPr>
              <a:t>6 years old</a:t>
            </a:r>
          </a:p>
          <a:p>
            <a:pPr>
              <a:defRPr/>
            </a:pPr>
            <a:endParaRPr lang="en-GB" sz="1950">
              <a:solidFill>
                <a:schemeClr val="bg1"/>
              </a:solidFill>
              <a:latin typeface="Arial"/>
              <a:cs typeface="Arial"/>
            </a:endParaRPr>
          </a:p>
          <a:p>
            <a:pPr>
              <a:defRPr/>
            </a:pPr>
            <a:endParaRPr lang="en-GB" sz="1950">
              <a:solidFill>
                <a:schemeClr val="bg1"/>
              </a:solidFill>
              <a:latin typeface="Helvetica"/>
              <a:cs typeface="Helvetica"/>
            </a:endParaRPr>
          </a:p>
          <a:p>
            <a:pPr>
              <a:defRPr/>
            </a:pPr>
            <a:endParaRPr lang="en-GB" sz="1950">
              <a:solidFill>
                <a:schemeClr val="bg1"/>
              </a:solidFill>
              <a:latin typeface="Helvetica"/>
              <a:cs typeface="Helvetica"/>
            </a:endParaRPr>
          </a:p>
          <a:p>
            <a:pPr>
              <a:defRPr/>
            </a:pPr>
            <a:endParaRPr lang="en-GB" sz="1600">
              <a:solidFill>
                <a:schemeClr val="bg1"/>
              </a:solidFill>
              <a:latin typeface="Arial"/>
              <a:cs typeface="Arial"/>
            </a:endParaRPr>
          </a:p>
          <a:p>
            <a:pPr>
              <a:defRPr/>
            </a:pPr>
            <a:endParaRPr lang="en-GB" sz="1950">
              <a:solidFill>
                <a:schemeClr val="bg1"/>
              </a:solidFill>
              <a:latin typeface="Helvetica"/>
              <a:cs typeface="Helvetica"/>
            </a:endParaRPr>
          </a:p>
        </p:txBody>
      </p:sp>
      <p:pic>
        <p:nvPicPr>
          <p:cNvPr id="4" name="Picture 6" descr="Graffiti on a wall&#10;&#10;Description generated with high confidence">
            <a:extLst>
              <a:ext uri="{FF2B5EF4-FFF2-40B4-BE49-F238E27FC236}">
                <a16:creationId xmlns:a16="http://schemas.microsoft.com/office/drawing/2014/main" id="{6AACBBD0-01C8-4957-BA5B-CF733FD47586}"/>
              </a:ext>
            </a:extLst>
          </p:cNvPr>
          <p:cNvPicPr>
            <a:picLocks noChangeAspect="1"/>
          </p:cNvPicPr>
          <p:nvPr/>
        </p:nvPicPr>
        <p:blipFill>
          <a:blip r:embed="rId2"/>
          <a:stretch>
            <a:fillRect/>
          </a:stretch>
        </p:blipFill>
        <p:spPr>
          <a:xfrm>
            <a:off x="1690894" y="2726771"/>
            <a:ext cx="2741755" cy="2790267"/>
          </a:xfrm>
          <a:prstGeom prst="rect">
            <a:avLst/>
          </a:prstGeom>
        </p:spPr>
      </p:pic>
      <p:pic>
        <p:nvPicPr>
          <p:cNvPr id="12" name="Picture 12" descr="A picture containing indoor, book, photo&#10;&#10;Description generated with high confidence">
            <a:extLst>
              <a:ext uri="{FF2B5EF4-FFF2-40B4-BE49-F238E27FC236}">
                <a16:creationId xmlns:a16="http://schemas.microsoft.com/office/drawing/2014/main" id="{F7A43B20-CA73-437D-A564-3C3FF620D102}"/>
              </a:ext>
            </a:extLst>
          </p:cNvPr>
          <p:cNvPicPr>
            <a:picLocks noChangeAspect="1"/>
          </p:cNvPicPr>
          <p:nvPr/>
        </p:nvPicPr>
        <p:blipFill>
          <a:blip r:embed="rId3"/>
          <a:stretch>
            <a:fillRect/>
          </a:stretch>
        </p:blipFill>
        <p:spPr>
          <a:xfrm>
            <a:off x="4832459" y="3147906"/>
            <a:ext cx="3856766" cy="1947995"/>
          </a:xfrm>
          <a:prstGeom prst="rect">
            <a:avLst/>
          </a:prstGeom>
        </p:spPr>
      </p:pic>
      <p:sp>
        <p:nvSpPr>
          <p:cNvPr id="2" name="Title 1">
            <a:extLst>
              <a:ext uri="{FF2B5EF4-FFF2-40B4-BE49-F238E27FC236}">
                <a16:creationId xmlns:a16="http://schemas.microsoft.com/office/drawing/2014/main" id="{16577565-9293-4852-801E-FD99C5DEF41C}"/>
              </a:ext>
            </a:extLst>
          </p:cNvPr>
          <p:cNvSpPr>
            <a:spLocks noGrp="1"/>
          </p:cNvSpPr>
          <p:nvPr>
            <p:ph type="title"/>
          </p:nvPr>
        </p:nvSpPr>
        <p:spPr/>
        <p:txBody>
          <a:bodyPr/>
          <a:lstStyle/>
          <a:p>
            <a:br>
              <a:rPr lang="en-GB">
                <a:latin typeface="Helvetica"/>
                <a:cs typeface="Helvetica"/>
              </a:rPr>
            </a:br>
            <a:r>
              <a:rPr lang="en-GB">
                <a:latin typeface="Helvetica"/>
                <a:cs typeface="Helvetica"/>
              </a:rPr>
              <a:t>Artists and Authors</a:t>
            </a:r>
            <a:br>
              <a:rPr lang="en-GB">
                <a:solidFill>
                  <a:schemeClr val="bg1"/>
                </a:solidFill>
                <a:latin typeface="Helvetica"/>
                <a:cs typeface="Helvetica"/>
              </a:rPr>
            </a:br>
            <a:endParaRPr lang="en-GB"/>
          </a:p>
        </p:txBody>
      </p:sp>
    </p:spTree>
    <p:extLst>
      <p:ext uri="{BB962C8B-B14F-4D97-AF65-F5344CB8AC3E}">
        <p14:creationId xmlns:p14="http://schemas.microsoft.com/office/powerpoint/2010/main" val="80966881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2E0EC7C-62EF-421F-9F44-7B76FD899E8C}"/>
              </a:ext>
            </a:extLst>
          </p:cNvPr>
          <p:cNvSpPr txBox="1"/>
          <p:nvPr/>
        </p:nvSpPr>
        <p:spPr>
          <a:xfrm>
            <a:off x="351700" y="968398"/>
            <a:ext cx="9202599" cy="2439129"/>
          </a:xfrm>
          <a:prstGeom prst="rect">
            <a:avLst/>
          </a:prstGeom>
          <a:noFill/>
        </p:spPr>
        <p:txBody>
          <a:bodyPr wrap="square" rtlCol="0" anchor="t">
            <a:spAutoFit/>
          </a:bodyPr>
          <a:lstStyle/>
          <a:p>
            <a:pPr eaLnBrk="0" hangingPunct="0">
              <a:defRPr/>
            </a:pPr>
            <a:endParaRPr lang="en-GB" sz="1950">
              <a:solidFill>
                <a:schemeClr val="bg1"/>
              </a:solidFill>
              <a:latin typeface="Arial" panose="020B0604020202020204" pitchFamily="34" charset="0"/>
              <a:cs typeface="Arial" panose="020B0604020202020204" pitchFamily="34" charset="0"/>
            </a:endParaRPr>
          </a:p>
          <a:p>
            <a:pPr>
              <a:defRPr/>
            </a:pPr>
            <a:r>
              <a:rPr lang="en-GB" sz="1950" b="1">
                <a:solidFill>
                  <a:schemeClr val="bg1"/>
                </a:solidFill>
                <a:latin typeface="Arial" panose="020B0604020202020204" pitchFamily="34" charset="0"/>
                <a:cs typeface="Arial" panose="020B0604020202020204" pitchFamily="34" charset="0"/>
              </a:rPr>
              <a:t>Leonardo DiCaprio </a:t>
            </a:r>
            <a:r>
              <a:rPr lang="en-GB" sz="1950">
                <a:solidFill>
                  <a:schemeClr val="bg1"/>
                </a:solidFill>
                <a:latin typeface="Arial" panose="020B0604020202020204" pitchFamily="34" charset="0"/>
                <a:cs typeface="Arial" panose="020B0604020202020204" pitchFamily="34" charset="0"/>
              </a:rPr>
              <a:t>was acting on TV shows when he was just </a:t>
            </a:r>
            <a:r>
              <a:rPr lang="en-GB" sz="1950" b="1">
                <a:solidFill>
                  <a:schemeClr val="bg1"/>
                </a:solidFill>
                <a:latin typeface="Arial" panose="020B0604020202020204" pitchFamily="34" charset="0"/>
                <a:cs typeface="Arial" panose="020B0604020202020204" pitchFamily="34" charset="0"/>
              </a:rPr>
              <a:t>5 years old</a:t>
            </a:r>
            <a:r>
              <a:rPr lang="en-GB" sz="1950">
                <a:solidFill>
                  <a:schemeClr val="bg1"/>
                </a:solidFill>
                <a:latin typeface="Arial" panose="020B0604020202020204" pitchFamily="34" charset="0"/>
                <a:cs typeface="Arial" panose="020B0604020202020204" pitchFamily="34" charset="0"/>
              </a:rPr>
              <a:t> </a:t>
            </a:r>
          </a:p>
          <a:p>
            <a:pPr>
              <a:defRPr/>
            </a:pPr>
            <a:endParaRPr lang="en-GB" sz="1950">
              <a:solidFill>
                <a:schemeClr val="bg1"/>
              </a:solidFill>
              <a:latin typeface="Arial" panose="020B0604020202020204" pitchFamily="34" charset="0"/>
              <a:cs typeface="Arial" panose="020B0604020202020204" pitchFamily="34" charset="0"/>
            </a:endParaRPr>
          </a:p>
          <a:p>
            <a:pPr>
              <a:defRPr/>
            </a:pPr>
            <a:r>
              <a:rPr lang="en-GB" sz="1950" b="1">
                <a:solidFill>
                  <a:schemeClr val="bg1"/>
                </a:solidFill>
                <a:latin typeface="Arial" panose="020B0604020202020204" pitchFamily="34" charset="0"/>
                <a:cs typeface="Arial" panose="020B0604020202020204" pitchFamily="34" charset="0"/>
              </a:rPr>
              <a:t>Emma Watson </a:t>
            </a:r>
            <a:r>
              <a:rPr lang="en-GB" sz="1950">
                <a:solidFill>
                  <a:schemeClr val="bg1"/>
                </a:solidFill>
                <a:latin typeface="Arial" panose="020B0604020202020204" pitchFamily="34" charset="0"/>
                <a:cs typeface="Arial" panose="020B0604020202020204" pitchFamily="34" charset="0"/>
              </a:rPr>
              <a:t>started in Harry Potter at </a:t>
            </a:r>
            <a:r>
              <a:rPr lang="en-GB" sz="1950" b="1">
                <a:solidFill>
                  <a:schemeClr val="bg1"/>
                </a:solidFill>
                <a:latin typeface="Arial" panose="020B0604020202020204" pitchFamily="34" charset="0"/>
                <a:cs typeface="Arial" panose="020B0604020202020204" pitchFamily="34" charset="0"/>
              </a:rPr>
              <a:t>11 years old</a:t>
            </a:r>
            <a:endParaRPr lang="en-GB" b="1">
              <a:solidFill>
                <a:schemeClr val="bg1"/>
              </a:solidFill>
              <a:latin typeface="Arial" panose="020B0604020202020204" pitchFamily="34" charset="0"/>
              <a:cs typeface="Arial" panose="020B0604020202020204" pitchFamily="34" charset="0"/>
            </a:endParaRPr>
          </a:p>
          <a:p>
            <a:pPr>
              <a:defRPr/>
            </a:pPr>
            <a:endParaRPr lang="en-GB" sz="1950">
              <a:solidFill>
                <a:schemeClr val="bg1"/>
              </a:solidFill>
              <a:latin typeface="Arial" panose="020B0604020202020204" pitchFamily="34" charset="0"/>
              <a:cs typeface="Arial" panose="020B0604020202020204" pitchFamily="34" charset="0"/>
            </a:endParaRPr>
          </a:p>
          <a:p>
            <a:pPr>
              <a:defRPr/>
            </a:pPr>
            <a:endParaRPr lang="en-GB" sz="1950">
              <a:solidFill>
                <a:schemeClr val="bg1"/>
              </a:solidFill>
              <a:latin typeface="Arial" panose="020B0604020202020204" pitchFamily="34" charset="0"/>
              <a:cs typeface="Arial" panose="020B0604020202020204" pitchFamily="34" charset="0"/>
            </a:endParaRPr>
          </a:p>
          <a:p>
            <a:pPr>
              <a:defRPr/>
            </a:pPr>
            <a:endParaRPr lang="en-GB" sz="1600">
              <a:solidFill>
                <a:schemeClr val="bg1"/>
              </a:solidFill>
              <a:latin typeface="Arial" panose="020B0604020202020204" pitchFamily="34" charset="0"/>
              <a:cs typeface="Arial" panose="020B0604020202020204" pitchFamily="34" charset="0"/>
            </a:endParaRPr>
          </a:p>
          <a:p>
            <a:pPr>
              <a:defRPr/>
            </a:pPr>
            <a:endParaRPr lang="en-GB" sz="1950">
              <a:solidFill>
                <a:schemeClr val="bg1"/>
              </a:solidFill>
              <a:latin typeface="Arial" panose="020B0604020202020204" pitchFamily="34" charset="0"/>
              <a:cs typeface="Arial" panose="020B0604020202020204" pitchFamily="34" charset="0"/>
            </a:endParaRPr>
          </a:p>
        </p:txBody>
      </p:sp>
      <p:pic>
        <p:nvPicPr>
          <p:cNvPr id="2" name="Picture 2" descr="A person looking at the camera&#10;&#10;Description generated with high confidence">
            <a:extLst>
              <a:ext uri="{FF2B5EF4-FFF2-40B4-BE49-F238E27FC236}">
                <a16:creationId xmlns:a16="http://schemas.microsoft.com/office/drawing/2014/main" id="{385A0D21-2F3B-46A6-8474-C9DEA9F97A80}"/>
              </a:ext>
            </a:extLst>
          </p:cNvPr>
          <p:cNvPicPr>
            <a:picLocks noChangeAspect="1"/>
          </p:cNvPicPr>
          <p:nvPr/>
        </p:nvPicPr>
        <p:blipFill>
          <a:blip r:embed="rId2"/>
          <a:stretch>
            <a:fillRect/>
          </a:stretch>
        </p:blipFill>
        <p:spPr>
          <a:xfrm>
            <a:off x="4577156" y="2892404"/>
            <a:ext cx="4255823" cy="2174497"/>
          </a:xfrm>
          <a:prstGeom prst="rect">
            <a:avLst/>
          </a:prstGeom>
        </p:spPr>
      </p:pic>
      <p:pic>
        <p:nvPicPr>
          <p:cNvPr id="6" name="Picture 6" descr="A person posing for the camera&#10;&#10;Description generated with very high confidence">
            <a:extLst>
              <a:ext uri="{FF2B5EF4-FFF2-40B4-BE49-F238E27FC236}">
                <a16:creationId xmlns:a16="http://schemas.microsoft.com/office/drawing/2014/main" id="{4257086B-1C1A-4FA2-8110-02835D85B531}"/>
              </a:ext>
            </a:extLst>
          </p:cNvPr>
          <p:cNvPicPr>
            <a:picLocks noChangeAspect="1"/>
          </p:cNvPicPr>
          <p:nvPr/>
        </p:nvPicPr>
        <p:blipFill>
          <a:blip r:embed="rId3"/>
          <a:stretch>
            <a:fillRect/>
          </a:stretch>
        </p:blipFill>
        <p:spPr>
          <a:xfrm>
            <a:off x="1081609" y="2691495"/>
            <a:ext cx="2774227" cy="2576316"/>
          </a:xfrm>
          <a:prstGeom prst="rect">
            <a:avLst/>
          </a:prstGeom>
        </p:spPr>
      </p:pic>
      <p:sp>
        <p:nvSpPr>
          <p:cNvPr id="3" name="Title 2">
            <a:extLst>
              <a:ext uri="{FF2B5EF4-FFF2-40B4-BE49-F238E27FC236}">
                <a16:creationId xmlns:a16="http://schemas.microsoft.com/office/drawing/2014/main" id="{79AEC3A0-BE3C-4370-81D9-E1DF53601D38}"/>
              </a:ext>
            </a:extLst>
          </p:cNvPr>
          <p:cNvSpPr>
            <a:spLocks noGrp="1"/>
          </p:cNvSpPr>
          <p:nvPr>
            <p:ph type="title"/>
          </p:nvPr>
        </p:nvSpPr>
        <p:spPr/>
        <p:txBody>
          <a:bodyPr/>
          <a:lstStyle/>
          <a:p>
            <a:br>
              <a:rPr lang="en-GB">
                <a:latin typeface="Helvetica"/>
                <a:cs typeface="Helvetica"/>
              </a:rPr>
            </a:br>
            <a:r>
              <a:rPr lang="en-GB">
                <a:latin typeface="Helvetica"/>
                <a:cs typeface="Helvetica"/>
              </a:rPr>
              <a:t>Actors and Actresses</a:t>
            </a:r>
            <a:r>
              <a:rPr lang="en-GB">
                <a:solidFill>
                  <a:schemeClr val="bg1"/>
                </a:solidFill>
                <a:latin typeface="Helvetica"/>
                <a:cs typeface="Helvetica"/>
              </a:rPr>
              <a:t> </a:t>
            </a:r>
            <a:br>
              <a:rPr lang="en-US">
                <a:solidFill>
                  <a:schemeClr val="bg1"/>
                </a:solidFill>
              </a:rPr>
            </a:br>
            <a:endParaRPr lang="en-GB"/>
          </a:p>
        </p:txBody>
      </p:sp>
    </p:spTree>
    <p:extLst>
      <p:ext uri="{BB962C8B-B14F-4D97-AF65-F5344CB8AC3E}">
        <p14:creationId xmlns:p14="http://schemas.microsoft.com/office/powerpoint/2010/main" val="41461240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09500" y="1004796"/>
            <a:ext cx="9202599" cy="3993401"/>
          </a:xfrm>
          <a:prstGeom prst="rect">
            <a:avLst/>
          </a:prstGeom>
          <a:noFill/>
        </p:spPr>
        <p:txBody>
          <a:bodyPr wrap="square" rtlCol="0" anchor="t">
            <a:spAutoFit/>
          </a:bodyPr>
          <a:lstStyle/>
          <a:p>
            <a:pPr eaLnBrk="0" hangingPunct="0">
              <a:defRPr/>
            </a:pPr>
            <a:endParaRPr lang="en-GB" sz="1950">
              <a:solidFill>
                <a:srgbClr val="44546A"/>
              </a:solidFill>
              <a:latin typeface="Arial" panose="020B0604020202020204" pitchFamily="34" charset="0"/>
              <a:cs typeface="Arial" panose="020B0604020202020204" pitchFamily="34" charset="0"/>
            </a:endParaRPr>
          </a:p>
          <a:p>
            <a:pPr marL="342900" indent="-342900" eaLnBrk="0" hangingPunct="0">
              <a:buFont typeface="Arial" panose="020B0604020202020204" pitchFamily="34" charset="0"/>
              <a:buChar char="•"/>
              <a:defRPr/>
            </a:pPr>
            <a:r>
              <a:rPr lang="en-GB" sz="1950">
                <a:solidFill>
                  <a:srgbClr val="37383A"/>
                </a:solidFill>
                <a:latin typeface="Arial" panose="020B0604020202020204" pitchFamily="34" charset="0"/>
                <a:cs typeface="Arial" panose="020B0604020202020204" pitchFamily="34" charset="0"/>
              </a:rPr>
              <a:t>The brain continues to develop long into adolescence and even into early adulthood</a:t>
            </a:r>
          </a:p>
          <a:p>
            <a:pPr marL="342900" indent="-342900">
              <a:buFont typeface="Arial" panose="020B0604020202020204" pitchFamily="34" charset="0"/>
              <a:buChar char="•"/>
              <a:defRPr/>
            </a:pPr>
            <a:endParaRPr lang="en-GB" sz="1950">
              <a:solidFill>
                <a:srgbClr val="37383A"/>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GB" sz="1950">
                <a:solidFill>
                  <a:srgbClr val="37383A"/>
                </a:solidFill>
                <a:latin typeface="Arial" panose="020B0604020202020204" pitchFamily="34" charset="0"/>
                <a:cs typeface="Arial" panose="020B0604020202020204" pitchFamily="34" charset="0"/>
              </a:rPr>
              <a:t>Prefrontal regions continue to develop most substantially during adolescence</a:t>
            </a:r>
            <a:endParaRPr lang="en-GB" sz="1950">
              <a:solidFill>
                <a:srgbClr val="37383A"/>
              </a:solidFill>
              <a:latin typeface="Arial" panose="020B0604020202020204" pitchFamily="34" charset="0"/>
              <a:ea typeface="+mn-lt"/>
              <a:cs typeface="Arial" panose="020B0604020202020204" pitchFamily="34" charset="0"/>
            </a:endParaRPr>
          </a:p>
          <a:p>
            <a:pPr marL="371475" indent="-371475" eaLnBrk="0" hangingPunct="0">
              <a:buFont typeface="Arial" panose="020B0604020202020204" pitchFamily="34" charset="0"/>
              <a:buChar char="•"/>
              <a:defRPr/>
            </a:pPr>
            <a:endParaRPr lang="en-GB" sz="1950">
              <a:solidFill>
                <a:srgbClr val="37383A"/>
              </a:solidFill>
              <a:latin typeface="Arial" panose="020B0604020202020204" pitchFamily="34" charset="0"/>
              <a:cs typeface="Arial" panose="020B0604020202020204" pitchFamily="34" charset="0"/>
            </a:endParaRPr>
          </a:p>
          <a:p>
            <a:pPr marL="342900" indent="-342900" eaLnBrk="0" hangingPunct="0">
              <a:buFont typeface="Arial" panose="020B0604020202020204" pitchFamily="34" charset="0"/>
              <a:buChar char="•"/>
              <a:defRPr/>
            </a:pPr>
            <a:r>
              <a:rPr lang="en-GB" sz="1950">
                <a:solidFill>
                  <a:srgbClr val="37383A"/>
                </a:solidFill>
                <a:latin typeface="Arial" panose="020B0604020202020204" pitchFamily="34" charset="0"/>
                <a:cs typeface="Arial" panose="020B0604020202020204" pitchFamily="34" charset="0"/>
              </a:rPr>
              <a:t>There is a significant reduction in grey matter volume and a significant increase in white matter volume and connections between neurons that are used a lot strengthen</a:t>
            </a:r>
          </a:p>
          <a:p>
            <a:pPr marL="342900" indent="-342900">
              <a:buFont typeface="Arial" panose="020B0604020202020204" pitchFamily="34" charset="0"/>
              <a:buChar char="•"/>
              <a:defRPr/>
            </a:pPr>
            <a:endParaRPr lang="en-GB" sz="1950">
              <a:solidFill>
                <a:srgbClr val="37383A"/>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GB" sz="1950">
                <a:solidFill>
                  <a:srgbClr val="37383A"/>
                </a:solidFill>
                <a:latin typeface="Arial" panose="020B0604020202020204" pitchFamily="34" charset="0"/>
                <a:cs typeface="Arial" panose="020B0604020202020204" pitchFamily="34" charset="0"/>
              </a:rPr>
              <a:t>This means adolescence is a great time to learn and develop new and existing skills as the brain is malleable and able to learn quickly!</a:t>
            </a:r>
          </a:p>
          <a:p>
            <a:pPr>
              <a:defRPr/>
            </a:pPr>
            <a:endParaRPr lang="en-GB" sz="1950">
              <a:solidFill>
                <a:srgbClr val="44546A"/>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780B81AB-6711-41A4-BDE4-178F5200151C}"/>
              </a:ext>
            </a:extLst>
          </p:cNvPr>
          <p:cNvSpPr>
            <a:spLocks noGrp="1"/>
          </p:cNvSpPr>
          <p:nvPr>
            <p:ph type="title"/>
          </p:nvPr>
        </p:nvSpPr>
        <p:spPr/>
        <p:txBody>
          <a:bodyPr/>
          <a:lstStyle/>
          <a:p>
            <a:r>
              <a:rPr lang="en-US"/>
              <a:t>Adolescent Brain Development  -  A Summary</a:t>
            </a:r>
            <a:endParaRPr lang="en-GB"/>
          </a:p>
        </p:txBody>
      </p:sp>
    </p:spTree>
    <p:extLst>
      <p:ext uri="{BB962C8B-B14F-4D97-AF65-F5344CB8AC3E}">
        <p14:creationId xmlns:p14="http://schemas.microsoft.com/office/powerpoint/2010/main" val="317835370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C5082-698E-4C28-8CA0-0846DE0B31A6}"/>
              </a:ext>
            </a:extLst>
          </p:cNvPr>
          <p:cNvSpPr>
            <a:spLocks noGrp="1"/>
          </p:cNvSpPr>
          <p:nvPr>
            <p:ph type="title"/>
          </p:nvPr>
        </p:nvSpPr>
        <p:spPr/>
        <p:txBody>
          <a:bodyPr/>
          <a:lstStyle/>
          <a:p>
            <a:r>
              <a:rPr lang="en-US"/>
              <a:t>Cognitive Development  </a:t>
            </a:r>
            <a:endParaRPr lang="en-GB"/>
          </a:p>
        </p:txBody>
      </p:sp>
      <p:sp>
        <p:nvSpPr>
          <p:cNvPr id="3" name="Content Placeholder 2">
            <a:extLst>
              <a:ext uri="{FF2B5EF4-FFF2-40B4-BE49-F238E27FC236}">
                <a16:creationId xmlns:a16="http://schemas.microsoft.com/office/drawing/2014/main" id="{1B3D7D5C-AB7D-49D0-BE13-DB27E39ACC1F}"/>
              </a:ext>
            </a:extLst>
          </p:cNvPr>
          <p:cNvSpPr>
            <a:spLocks noGrp="1"/>
          </p:cNvSpPr>
          <p:nvPr>
            <p:ph sz="quarter" idx="4294967295"/>
          </p:nvPr>
        </p:nvSpPr>
        <p:spPr>
          <a:xfrm>
            <a:off x="0" y="1593850"/>
            <a:ext cx="9086850" cy="4202113"/>
          </a:xfrm>
        </p:spPr>
        <p:txBody>
          <a:bodyPr/>
          <a:lstStyle/>
          <a:p>
            <a:endParaRPr lang="en-US"/>
          </a:p>
          <a:p>
            <a:endParaRPr lang="en-GB"/>
          </a:p>
        </p:txBody>
      </p:sp>
    </p:spTree>
    <p:extLst>
      <p:ext uri="{BB962C8B-B14F-4D97-AF65-F5344CB8AC3E}">
        <p14:creationId xmlns:p14="http://schemas.microsoft.com/office/powerpoint/2010/main" val="325134350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5E9E85-5B35-4450-A17B-107C07E8E895}"/>
              </a:ext>
            </a:extLst>
          </p:cNvPr>
          <p:cNvSpPr>
            <a:spLocks noGrp="1"/>
          </p:cNvSpPr>
          <p:nvPr>
            <p:ph sz="quarter" idx="18"/>
          </p:nvPr>
        </p:nvSpPr>
        <p:spPr/>
        <p:txBody>
          <a:bodyPr>
            <a:normAutofit lnSpcReduction="10000"/>
          </a:bodyPr>
          <a:lstStyle/>
          <a:p>
            <a:r>
              <a:rPr lang="en-GB" altLang="en-US" sz="2400">
                <a:solidFill>
                  <a:srgbClr val="37383A"/>
                </a:solidFill>
                <a:latin typeface="Arial" panose="020B0604020202020204" pitchFamily="34" charset="0"/>
                <a:ea typeface="ＭＳ Ｐゴシック" pitchFamily="34" charset="-128"/>
                <a:cs typeface="Arial" panose="020B0604020202020204" pitchFamily="34" charset="0"/>
              </a:rPr>
              <a:t>The human brain is hardwired to understand people, and to think about mental states, emotions, beliefs and intentions. </a:t>
            </a:r>
          </a:p>
          <a:p>
            <a:r>
              <a:rPr lang="en-GB" altLang="en-US" sz="2400">
                <a:solidFill>
                  <a:srgbClr val="37383A"/>
                </a:solidFill>
                <a:latin typeface="Arial" panose="020B0604020202020204" pitchFamily="34" charset="0"/>
                <a:ea typeface="ＭＳ Ｐゴシック" pitchFamily="34" charset="-128"/>
                <a:cs typeface="Arial" panose="020B0604020202020204" pitchFamily="34" charset="0"/>
              </a:rPr>
              <a:t>When you think about many things you are engaging your social brain. Because the pre-frontal cortex </a:t>
            </a:r>
            <a:r>
              <a:rPr lang="en-GB" sz="2400">
                <a:solidFill>
                  <a:srgbClr val="37383A"/>
                </a:solidFill>
                <a:latin typeface="Arial" panose="020B0604020202020204" pitchFamily="34" charset="0"/>
                <a:cs typeface="Arial" panose="020B0604020202020204" pitchFamily="34" charset="0"/>
              </a:rPr>
              <a:t>continues to develop until the early to mid 20’s, we’re interested in seeing if and how social cognition changes in childhood and adolescence. </a:t>
            </a:r>
          </a:p>
          <a:p>
            <a:r>
              <a:rPr lang="en-GB" sz="2400">
                <a:solidFill>
                  <a:srgbClr val="37383A"/>
                </a:solidFill>
                <a:latin typeface="Arial" panose="020B0604020202020204" pitchFamily="34" charset="0"/>
                <a:cs typeface="Arial" panose="020B0604020202020204" pitchFamily="34" charset="0"/>
              </a:rPr>
              <a:t>Therefore scientists design experimental tasks to study social cognition in people of all ages.</a:t>
            </a:r>
          </a:p>
          <a:p>
            <a:endParaRPr lang="en-GB" sz="2400">
              <a:solidFill>
                <a:srgbClr val="37383A"/>
              </a:solidFill>
              <a:latin typeface="Arial" panose="020B0604020202020204" pitchFamily="34" charset="0"/>
              <a:cs typeface="Arial" panose="020B0604020202020204" pitchFamily="34" charset="0"/>
            </a:endParaRPr>
          </a:p>
          <a:p>
            <a:pPr marL="18916" indent="0">
              <a:buNone/>
            </a:pPr>
            <a:r>
              <a:rPr lang="en-GB" sz="2400">
                <a:solidFill>
                  <a:srgbClr val="37383A"/>
                </a:solidFill>
                <a:latin typeface="Arial" panose="020B0604020202020204" pitchFamily="34" charset="0"/>
                <a:cs typeface="Arial" panose="020B0604020202020204" pitchFamily="34" charset="0"/>
              </a:rPr>
              <a:t>Here is an introduction to Social Cognition by Professor Frith:</a:t>
            </a:r>
          </a:p>
          <a:p>
            <a:pPr marL="18916" indent="0">
              <a:buNone/>
            </a:pPr>
            <a:r>
              <a:rPr lang="en-US" sz="2400">
                <a:solidFill>
                  <a:srgbClr val="37383A"/>
                </a:solidFill>
                <a:latin typeface="Arial" panose="020B0604020202020204" pitchFamily="34" charset="0"/>
                <a:cs typeface="Arial" panose="020B0604020202020204" pitchFamily="34" charset="0"/>
                <a:hlinkClick r:id="rId2"/>
              </a:rPr>
              <a:t>https://www.youtube.com/watch?v=k2LCoa6RhOY</a:t>
            </a:r>
            <a:endParaRPr lang="en-GB" sz="1600">
              <a:solidFill>
                <a:srgbClr val="37383A"/>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737C133F-9E0D-4B39-A322-188683B294CD}"/>
              </a:ext>
            </a:extLst>
          </p:cNvPr>
          <p:cNvSpPr>
            <a:spLocks noGrp="1"/>
          </p:cNvSpPr>
          <p:nvPr>
            <p:ph type="title"/>
          </p:nvPr>
        </p:nvSpPr>
        <p:spPr/>
        <p:txBody>
          <a:bodyPr/>
          <a:lstStyle/>
          <a:p>
            <a:r>
              <a:rPr lang="en-US"/>
              <a:t>Social Cognition</a:t>
            </a:r>
            <a:endParaRPr lang="en-GB"/>
          </a:p>
        </p:txBody>
      </p:sp>
    </p:spTree>
    <p:extLst>
      <p:ext uri="{BB962C8B-B14F-4D97-AF65-F5344CB8AC3E}">
        <p14:creationId xmlns:p14="http://schemas.microsoft.com/office/powerpoint/2010/main" val="252146888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1CB5C57-6A48-4A88-8A57-EF893CB429E0}"/>
              </a:ext>
            </a:extLst>
          </p:cNvPr>
          <p:cNvSpPr>
            <a:spLocks noGrp="1"/>
          </p:cNvSpPr>
          <p:nvPr>
            <p:ph sz="quarter" idx="18"/>
          </p:nvPr>
        </p:nvSpPr>
        <p:spPr/>
        <p:txBody>
          <a:bodyPr/>
          <a:lstStyle/>
          <a:p>
            <a:r>
              <a:rPr lang="en-US">
                <a:solidFill>
                  <a:srgbClr val="37383A"/>
                </a:solidFill>
                <a:latin typeface="Arial" panose="020B0604020202020204" pitchFamily="34" charset="0"/>
                <a:cs typeface="Arial" panose="020B0604020202020204" pitchFamily="34" charset="0"/>
              </a:rPr>
              <a:t>Summary of the history of neuroscience </a:t>
            </a:r>
          </a:p>
          <a:p>
            <a:r>
              <a:rPr lang="en-US">
                <a:solidFill>
                  <a:srgbClr val="37383A"/>
                </a:solidFill>
                <a:latin typeface="Arial" panose="020B0604020202020204" pitchFamily="34" charset="0"/>
                <a:cs typeface="Arial" panose="020B0604020202020204" pitchFamily="34" charset="0"/>
              </a:rPr>
              <a:t>Video animation link</a:t>
            </a:r>
          </a:p>
          <a:p>
            <a:r>
              <a:rPr lang="en-US">
                <a:solidFill>
                  <a:srgbClr val="37383A"/>
                </a:solidFill>
                <a:latin typeface="Arial" panose="020B0604020202020204" pitchFamily="34" charset="0"/>
                <a:cs typeface="Arial" panose="020B0604020202020204" pitchFamily="34" charset="0"/>
              </a:rPr>
              <a:t>Summary of key points about brain development from childhood to adolescence (which support animation video)</a:t>
            </a:r>
          </a:p>
          <a:p>
            <a:r>
              <a:rPr lang="en-US">
                <a:solidFill>
                  <a:srgbClr val="37383A"/>
                </a:solidFill>
                <a:latin typeface="Arial" panose="020B0604020202020204" pitchFamily="34" charset="0"/>
                <a:cs typeface="Arial" panose="020B0604020202020204" pitchFamily="34" charset="0"/>
              </a:rPr>
              <a:t>Lesson Activity suggestions which include in class psychological experiments </a:t>
            </a:r>
          </a:p>
          <a:p>
            <a:r>
              <a:rPr lang="en-US">
                <a:solidFill>
                  <a:srgbClr val="37383A"/>
                </a:solidFill>
                <a:latin typeface="Arial" panose="020B0604020202020204" pitchFamily="34" charset="0"/>
                <a:cs typeface="Arial" panose="020B0604020202020204" pitchFamily="34" charset="0"/>
              </a:rPr>
              <a:t>Resources </a:t>
            </a:r>
          </a:p>
          <a:p>
            <a:endParaRPr lang="en-US">
              <a:solidFill>
                <a:srgbClr val="37383A"/>
              </a:solidFill>
              <a:latin typeface="Arial" panose="020B0604020202020204" pitchFamily="34" charset="0"/>
              <a:cs typeface="Arial" panose="020B0604020202020204" pitchFamily="34" charset="0"/>
            </a:endParaRPr>
          </a:p>
          <a:p>
            <a:pPr marL="18916" indent="0">
              <a:buNone/>
            </a:pPr>
            <a:r>
              <a:rPr lang="en-US">
                <a:solidFill>
                  <a:srgbClr val="37383A"/>
                </a:solidFill>
                <a:latin typeface="Arial" panose="020B0604020202020204" pitchFamily="34" charset="0"/>
                <a:cs typeface="Arial" panose="020B0604020202020204" pitchFamily="34" charset="0"/>
              </a:rPr>
              <a:t>* Please note there are notes on some of the slides to further explain them</a:t>
            </a:r>
            <a:endParaRPr lang="en-GB">
              <a:solidFill>
                <a:srgbClr val="37383A"/>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39B60FE5-897A-42C2-858C-F93AB2A1B40C}"/>
              </a:ext>
            </a:extLst>
          </p:cNvPr>
          <p:cNvSpPr>
            <a:spLocks noGrp="1"/>
          </p:cNvSpPr>
          <p:nvPr>
            <p:ph type="title"/>
          </p:nvPr>
        </p:nvSpPr>
        <p:spPr/>
        <p:txBody>
          <a:bodyPr/>
          <a:lstStyle/>
          <a:p>
            <a:r>
              <a:rPr lang="en-US"/>
              <a:t>Contents</a:t>
            </a:r>
            <a:endParaRPr lang="en-GB"/>
          </a:p>
        </p:txBody>
      </p:sp>
    </p:spTree>
    <p:extLst>
      <p:ext uri="{BB962C8B-B14F-4D97-AF65-F5344CB8AC3E}">
        <p14:creationId xmlns:p14="http://schemas.microsoft.com/office/powerpoint/2010/main" val="274393537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axing triangles.avi">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2918916" y="1092581"/>
            <a:ext cx="4068167" cy="3056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D1C91BA-EA87-4F9E-9909-D15D719E1343}"/>
              </a:ext>
            </a:extLst>
          </p:cNvPr>
          <p:cNvSpPr>
            <a:spLocks noGrp="1"/>
          </p:cNvSpPr>
          <p:nvPr>
            <p:ph type="title"/>
          </p:nvPr>
        </p:nvSpPr>
        <p:spPr/>
        <p:txBody>
          <a:bodyPr/>
          <a:lstStyle/>
          <a:p>
            <a:br>
              <a:rPr lang="en-GB">
                <a:ea typeface="ＭＳ Ｐゴシック"/>
              </a:rPr>
            </a:br>
            <a:r>
              <a:rPr lang="en-GB">
                <a:ea typeface="ＭＳ Ｐゴシック"/>
              </a:rPr>
              <a:t>The Social Brain – An Experiment</a:t>
            </a:r>
            <a:br>
              <a:rPr lang="en-GB" sz="1600">
                <a:solidFill>
                  <a:srgbClr val="000000"/>
                </a:solidFill>
                <a:latin typeface="Arial" charset="0"/>
                <a:ea typeface="ＭＳ Ｐゴシック"/>
              </a:rPr>
            </a:br>
            <a:endParaRPr lang="en-GB"/>
          </a:p>
        </p:txBody>
      </p:sp>
      <p:sp>
        <p:nvSpPr>
          <p:cNvPr id="4" name="Content Placeholder 3">
            <a:extLst>
              <a:ext uri="{FF2B5EF4-FFF2-40B4-BE49-F238E27FC236}">
                <a16:creationId xmlns:a16="http://schemas.microsoft.com/office/drawing/2014/main" id="{B43D1566-D149-4BB7-9673-55E1DDCA11DF}"/>
              </a:ext>
            </a:extLst>
          </p:cNvPr>
          <p:cNvSpPr>
            <a:spLocks noGrp="1"/>
          </p:cNvSpPr>
          <p:nvPr>
            <p:ph sz="quarter" idx="18"/>
          </p:nvPr>
        </p:nvSpPr>
        <p:spPr>
          <a:xfrm>
            <a:off x="409500" y="4413930"/>
            <a:ext cx="9087000" cy="1399729"/>
          </a:xfrm>
        </p:spPr>
        <p:txBody>
          <a:bodyPr>
            <a:normAutofit fontScale="92500" lnSpcReduction="20000"/>
          </a:bodyPr>
          <a:lstStyle/>
          <a:p>
            <a:pPr marL="18916" indent="0">
              <a:buNone/>
            </a:pPr>
            <a:r>
              <a:rPr lang="en-GB" altLang="en-US">
                <a:latin typeface="Arial" panose="020B0604020202020204" pitchFamily="34" charset="0"/>
                <a:ea typeface="ＭＳ Ｐゴシック" pitchFamily="34" charset="-128"/>
                <a:cs typeface="Arial" panose="020B0604020202020204" pitchFamily="34" charset="0"/>
              </a:rPr>
              <a:t>When you show this animation to people, they almost always make up a social story about it. For example a mother triangle is trying to encourage its baby triangle to leave the safety of their home, and is nudging it out, even though at first it’s a bit scared, and then at the end is proud! This is despite the fact that they are only very simple line drawings! </a:t>
            </a:r>
          </a:p>
          <a:p>
            <a:r>
              <a:rPr lang="en-GB">
                <a:latin typeface="Arial" panose="020B0604020202020204" pitchFamily="34" charset="0"/>
                <a:ea typeface="ＭＳ Ｐゴシック" pitchFamily="34" charset="-128"/>
                <a:cs typeface="Arial" panose="020B0604020202020204" pitchFamily="34" charset="0"/>
              </a:rPr>
              <a:t>Link to animation: </a:t>
            </a:r>
            <a:r>
              <a:rPr lang="en-GB">
                <a:latin typeface="Arial" panose="020B0604020202020204" pitchFamily="34" charset="0"/>
                <a:cs typeface="Arial" panose="020B0604020202020204" pitchFamily="34" charset="0"/>
                <a:hlinkClick r:id="rId6"/>
              </a:rPr>
              <a:t>https://youtu.be/9Tt7aqHFUCU</a:t>
            </a:r>
            <a:r>
              <a:rPr lang="en-GB">
                <a:latin typeface="Arial" panose="020B0604020202020204" pitchFamily="34" charset="0"/>
                <a:cs typeface="Arial" panose="020B0604020202020204" pitchFamily="34" charset="0"/>
              </a:rPr>
              <a:t> </a:t>
            </a:r>
          </a:p>
          <a:p>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846761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7FBDC893-530C-3C49-B3BE-3506C92E8D33}"/>
              </a:ext>
            </a:extLst>
          </p:cNvPr>
          <p:cNvSpPr txBox="1">
            <a:spLocks noChangeArrowheads="1"/>
          </p:cNvSpPr>
          <p:nvPr/>
        </p:nvSpPr>
        <p:spPr>
          <a:xfrm>
            <a:off x="733926" y="1176933"/>
            <a:ext cx="8692961" cy="2044277"/>
          </a:xfrm>
          <a:prstGeom prst="rect">
            <a:avLst/>
          </a:prstGeom>
        </p:spPr>
        <p:txBody>
          <a:bodyPr vert="horz" lIns="74295" tIns="37148" rIns="74295" bIns="37148"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GB" sz="2800">
                <a:solidFill>
                  <a:srgbClr val="44546A"/>
                </a:solidFill>
                <a:latin typeface="Arial" panose="020B0604020202020204" pitchFamily="34" charset="0"/>
                <a:cs typeface="Arial" panose="020B0604020202020204" pitchFamily="34" charset="0"/>
              </a:rPr>
              <a:t>Helping behaviours in 18-month-olds</a:t>
            </a:r>
          </a:p>
          <a:p>
            <a:pPr>
              <a:defRPr/>
            </a:pPr>
            <a:endParaRPr lang="en-GB" sz="2800">
              <a:solidFill>
                <a:srgbClr val="44546A"/>
              </a:solidFill>
              <a:latin typeface="Arial" panose="020B0604020202020204" pitchFamily="34" charset="0"/>
              <a:cs typeface="Arial" panose="020B0604020202020204" pitchFamily="34" charset="0"/>
            </a:endParaRPr>
          </a:p>
          <a:p>
            <a:pPr>
              <a:defRPr/>
            </a:pPr>
            <a:r>
              <a:rPr lang="en-GB" sz="2800">
                <a:solidFill>
                  <a:srgbClr val="44546A"/>
                </a:solidFill>
                <a:latin typeface="Arial" panose="020B0604020202020204" pitchFamily="34" charset="0"/>
                <a:cs typeface="Arial" panose="020B0604020202020204" pitchFamily="34" charset="0"/>
                <a:hlinkClick r:id="rId3"/>
              </a:rPr>
              <a:t>https://www.youtube.com/watch?v=kfGAen6QiUE</a:t>
            </a:r>
            <a:endParaRPr lang="en-GB" sz="2800">
              <a:solidFill>
                <a:srgbClr val="44546A"/>
              </a:solidFill>
              <a:latin typeface="Arial" panose="020B0604020202020204" pitchFamily="34" charset="0"/>
              <a:cs typeface="Arial" panose="020B0604020202020204" pitchFamily="34" charset="0"/>
            </a:endParaRPr>
          </a:p>
          <a:p>
            <a:pPr>
              <a:defRPr/>
            </a:pPr>
            <a:endParaRPr lang="en-GB" sz="2763">
              <a:solidFill>
                <a:srgbClr val="44546A"/>
              </a:solidFill>
              <a:latin typeface="Arial" panose="020B0604020202020204" pitchFamily="34" charset="0"/>
              <a:cs typeface="Arial" panose="020B0604020202020204" pitchFamily="34" charset="0"/>
            </a:endParaRPr>
          </a:p>
        </p:txBody>
      </p:sp>
      <p:sp>
        <p:nvSpPr>
          <p:cNvPr id="16" name="Rectangle 5">
            <a:extLst>
              <a:ext uri="{FF2B5EF4-FFF2-40B4-BE49-F238E27FC236}">
                <a16:creationId xmlns:a16="http://schemas.microsoft.com/office/drawing/2014/main" id="{C861938A-E993-B047-A55E-316A0FDB5349}"/>
              </a:ext>
            </a:extLst>
          </p:cNvPr>
          <p:cNvSpPr>
            <a:spLocks noChangeArrowheads="1"/>
          </p:cNvSpPr>
          <p:nvPr/>
        </p:nvSpPr>
        <p:spPr bwMode="auto">
          <a:xfrm>
            <a:off x="5137027" y="6182481"/>
            <a:ext cx="8579720" cy="2273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0" hangingPunct="0">
              <a:lnSpc>
                <a:spcPct val="90000"/>
              </a:lnSpc>
              <a:defRPr/>
            </a:pPr>
            <a:r>
              <a:rPr lang="en-GB" sz="975" err="1">
                <a:solidFill>
                  <a:srgbClr val="44546A"/>
                </a:solidFill>
                <a:latin typeface="Helvetica" pitchFamily="2" charset="0"/>
              </a:rPr>
              <a:t>Warneken</a:t>
            </a:r>
            <a:r>
              <a:rPr lang="en-GB" sz="975">
                <a:solidFill>
                  <a:srgbClr val="44546A"/>
                </a:solidFill>
                <a:latin typeface="Helvetica" pitchFamily="2" charset="0"/>
              </a:rPr>
              <a:t> &amp;</a:t>
            </a:r>
            <a:r>
              <a:rPr lang="en-GB" sz="975" err="1">
                <a:solidFill>
                  <a:srgbClr val="44546A"/>
                </a:solidFill>
                <a:latin typeface="Helvetica" pitchFamily="2" charset="0"/>
              </a:rPr>
              <a:t>Tomasello</a:t>
            </a:r>
            <a:r>
              <a:rPr lang="en-GB" sz="975">
                <a:solidFill>
                  <a:srgbClr val="44546A"/>
                </a:solidFill>
                <a:latin typeface="Helvetica" pitchFamily="2" charset="0"/>
              </a:rPr>
              <a:t> , </a:t>
            </a:r>
            <a:r>
              <a:rPr lang="en-GB" sz="975" i="1">
                <a:solidFill>
                  <a:srgbClr val="44546A"/>
                </a:solidFill>
                <a:latin typeface="Helvetica" pitchFamily="2" charset="0"/>
              </a:rPr>
              <a:t>Science </a:t>
            </a:r>
            <a:r>
              <a:rPr lang="en-GB" sz="975">
                <a:solidFill>
                  <a:srgbClr val="44546A"/>
                </a:solidFill>
                <a:latin typeface="Helvetica" pitchFamily="2" charset="0"/>
              </a:rPr>
              <a:t>2006</a:t>
            </a:r>
          </a:p>
        </p:txBody>
      </p:sp>
      <p:sp>
        <p:nvSpPr>
          <p:cNvPr id="2" name="Title 1">
            <a:extLst>
              <a:ext uri="{FF2B5EF4-FFF2-40B4-BE49-F238E27FC236}">
                <a16:creationId xmlns:a16="http://schemas.microsoft.com/office/drawing/2014/main" id="{89655078-423B-4ED3-82F5-D19D336FCDAE}"/>
              </a:ext>
            </a:extLst>
          </p:cNvPr>
          <p:cNvSpPr>
            <a:spLocks noGrp="1"/>
          </p:cNvSpPr>
          <p:nvPr>
            <p:ph type="title"/>
          </p:nvPr>
        </p:nvSpPr>
        <p:spPr/>
        <p:txBody>
          <a:bodyPr/>
          <a:lstStyle/>
          <a:p>
            <a:r>
              <a:rPr lang="en-US"/>
              <a:t>Social Cognition – some types emerge early in childhood </a:t>
            </a:r>
            <a:endParaRPr lang="en-GB"/>
          </a:p>
        </p:txBody>
      </p:sp>
    </p:spTree>
    <p:extLst>
      <p:ext uri="{BB962C8B-B14F-4D97-AF65-F5344CB8AC3E}">
        <p14:creationId xmlns:p14="http://schemas.microsoft.com/office/powerpoint/2010/main" val="351316372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E6BE69-B897-4FBD-812E-2B9554CDF284}"/>
              </a:ext>
            </a:extLst>
          </p:cNvPr>
          <p:cNvSpPr>
            <a:spLocks noGrp="1"/>
          </p:cNvSpPr>
          <p:nvPr>
            <p:ph sz="quarter" idx="18"/>
          </p:nvPr>
        </p:nvSpPr>
        <p:spPr>
          <a:xfrm>
            <a:off x="409500" y="1044000"/>
            <a:ext cx="9087000" cy="4394274"/>
          </a:xfrm>
        </p:spPr>
        <p:txBody>
          <a:bodyPr>
            <a:normAutofit/>
          </a:bodyPr>
          <a:lstStyle/>
          <a:p>
            <a:pPr>
              <a:buFont typeface="Wingdings" panose="05000000000000000000" pitchFamily="2" charset="2"/>
              <a:buChar char="§"/>
            </a:pPr>
            <a:endParaRPr lang="en-US" sz="500">
              <a:solidFill>
                <a:srgbClr val="37383A"/>
              </a:solidFill>
              <a:latin typeface="Arial" panose="020B0604020202020204" pitchFamily="34" charset="0"/>
              <a:cs typeface="Arial" panose="020B0604020202020204" pitchFamily="34" charset="0"/>
            </a:endParaRPr>
          </a:p>
          <a:p>
            <a:pPr>
              <a:buFont typeface="Wingdings" panose="05000000000000000000" pitchFamily="2" charset="2"/>
              <a:buChar char="§"/>
            </a:pPr>
            <a:r>
              <a:rPr lang="en-GB" altLang="en-US" sz="2400">
                <a:solidFill>
                  <a:srgbClr val="37383A"/>
                </a:solidFill>
                <a:latin typeface="Arial" panose="020B0604020202020204" pitchFamily="34" charset="0"/>
                <a:cs typeface="Arial" panose="020B0604020202020204" pitchFamily="34" charset="0"/>
              </a:rPr>
              <a:t>For some time now, scientists have been coming up with tasks that can be used to measure social cognition, particularly mentalising, which is the ability to understand that other people can think, feel and believe different things to us. </a:t>
            </a:r>
          </a:p>
          <a:p>
            <a:pPr>
              <a:buFont typeface="Wingdings" panose="05000000000000000000" pitchFamily="2" charset="2"/>
              <a:buChar char="§"/>
            </a:pPr>
            <a:r>
              <a:rPr lang="en-GB" altLang="en-US" sz="2400">
                <a:solidFill>
                  <a:srgbClr val="37383A"/>
                </a:solidFill>
                <a:latin typeface="Arial" panose="020B0604020202020204" pitchFamily="34" charset="0"/>
                <a:cs typeface="Arial" panose="020B0604020202020204" pitchFamily="34" charset="0"/>
              </a:rPr>
              <a:t>Probably the oldest and most well-known task that looks at this ability experimentally is called the Sally-Ann task, which can be used to assess mentalising in very young children</a:t>
            </a:r>
            <a:endParaRPr lang="en-GB" sz="500">
              <a:solidFill>
                <a:srgbClr val="37383A"/>
              </a:solidFill>
              <a:latin typeface="Arial" panose="020B0604020202020204" pitchFamily="34" charset="0"/>
              <a:cs typeface="Arial" panose="020B0604020202020204" pitchFamily="34" charset="0"/>
            </a:endParaRPr>
          </a:p>
        </p:txBody>
      </p:sp>
      <p:sp>
        <p:nvSpPr>
          <p:cNvPr id="21508" name="Title 1">
            <a:extLst>
              <a:ext uri="{FF2B5EF4-FFF2-40B4-BE49-F238E27FC236}">
                <a16:creationId xmlns:a16="http://schemas.microsoft.com/office/drawing/2014/main" id="{5C55927F-0B70-C342-8154-F3089E2734B9}"/>
              </a:ext>
            </a:extLst>
          </p:cNvPr>
          <p:cNvSpPr>
            <a:spLocks noGrp="1"/>
          </p:cNvSpPr>
          <p:nvPr>
            <p:ph type="title"/>
          </p:nvPr>
        </p:nvSpPr>
        <p:spPr>
          <a:xfrm>
            <a:off x="409500" y="0"/>
            <a:ext cx="9087000" cy="550909"/>
          </a:xfrm>
        </p:spPr>
        <p:txBody>
          <a:bodyPr/>
          <a:lstStyle/>
          <a:p>
            <a:br>
              <a:rPr lang="en-GB" altLang="en-US">
                <a:solidFill>
                  <a:schemeClr val="accent2"/>
                </a:solidFill>
              </a:rPr>
            </a:br>
            <a:br>
              <a:rPr lang="en-GB" altLang="en-US">
                <a:solidFill>
                  <a:schemeClr val="accent2"/>
                </a:solidFill>
              </a:rPr>
            </a:br>
            <a:r>
              <a:rPr lang="en-GB" altLang="en-US"/>
              <a:t>Mentalising </a:t>
            </a:r>
            <a:br>
              <a:rPr lang="en-GB" altLang="en-US"/>
            </a:br>
            <a:r>
              <a:rPr lang="en-GB" altLang="en-US" b="0"/>
              <a:t>Understanding that different people think different things </a:t>
            </a:r>
            <a:br>
              <a:rPr lang="en-GB" altLang="en-US">
                <a:solidFill>
                  <a:srgbClr val="000090"/>
                </a:solidFill>
              </a:rPr>
            </a:br>
            <a:endParaRPr lang="en-GB" altLang="en-US">
              <a:solidFill>
                <a:schemeClr val="accent2"/>
              </a:solidFill>
            </a:endParaRPr>
          </a:p>
        </p:txBody>
      </p:sp>
    </p:spTree>
    <p:extLst>
      <p:ext uri="{BB962C8B-B14F-4D97-AF65-F5344CB8AC3E}">
        <p14:creationId xmlns:p14="http://schemas.microsoft.com/office/powerpoint/2010/main" val="270679121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9FE000-D254-4CB8-984E-C29B1E12D4F2}"/>
              </a:ext>
            </a:extLst>
          </p:cNvPr>
          <p:cNvSpPr>
            <a:spLocks noGrp="1"/>
          </p:cNvSpPr>
          <p:nvPr>
            <p:ph type="title"/>
          </p:nvPr>
        </p:nvSpPr>
        <p:spPr/>
        <p:txBody>
          <a:bodyPr/>
          <a:lstStyle/>
          <a:p>
            <a:r>
              <a:rPr lang="en-US"/>
              <a:t>The Sally Anne Test – Part 1</a:t>
            </a:r>
            <a:endParaRPr lang="en-GB"/>
          </a:p>
        </p:txBody>
      </p:sp>
      <p:pic>
        <p:nvPicPr>
          <p:cNvPr id="6" name="Picture 2" descr="sally anne false belief test">
            <a:extLst>
              <a:ext uri="{FF2B5EF4-FFF2-40B4-BE49-F238E27FC236}">
                <a16:creationId xmlns:a16="http://schemas.microsoft.com/office/drawing/2014/main" id="{5E1553B8-59CD-474D-8DBE-4DAEC7A5B3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9838" b="40034"/>
          <a:stretch>
            <a:fillRect/>
          </a:stretch>
        </p:blipFill>
        <p:spPr bwMode="auto">
          <a:xfrm>
            <a:off x="1597104" y="4345440"/>
            <a:ext cx="6179419" cy="1147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sally anne false belief test">
            <a:extLst>
              <a:ext uri="{FF2B5EF4-FFF2-40B4-BE49-F238E27FC236}">
                <a16:creationId xmlns:a16="http://schemas.microsoft.com/office/drawing/2014/main" id="{DF4D511A-2E09-4F6E-82E0-AF1225FBC9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229" b="60033"/>
          <a:stretch>
            <a:fillRect/>
          </a:stretch>
        </p:blipFill>
        <p:spPr bwMode="auto">
          <a:xfrm>
            <a:off x="1597104" y="2791820"/>
            <a:ext cx="6179419" cy="1180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sally anne false belief test">
            <a:extLst>
              <a:ext uri="{FF2B5EF4-FFF2-40B4-BE49-F238E27FC236}">
                <a16:creationId xmlns:a16="http://schemas.microsoft.com/office/drawing/2014/main" id="{AF27EB4F-085D-4E5B-B0D6-85B2D82243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79427"/>
          <a:stretch>
            <a:fillRect/>
          </a:stretch>
        </p:blipFill>
        <p:spPr bwMode="auto">
          <a:xfrm>
            <a:off x="1597104" y="1076685"/>
            <a:ext cx="6179419" cy="1280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rrow: Down 9">
            <a:extLst>
              <a:ext uri="{FF2B5EF4-FFF2-40B4-BE49-F238E27FC236}">
                <a16:creationId xmlns:a16="http://schemas.microsoft.com/office/drawing/2014/main" id="{5807AEBC-5CA1-4650-B499-6DEC4FAFB5A1}"/>
              </a:ext>
            </a:extLst>
          </p:cNvPr>
          <p:cNvSpPr/>
          <p:nvPr/>
        </p:nvSpPr>
        <p:spPr bwMode="auto">
          <a:xfrm>
            <a:off x="4444497" y="2396713"/>
            <a:ext cx="484632" cy="678816"/>
          </a:xfrm>
          <a:prstGeom prst="downArrow">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85000"/>
              </a:lnSpc>
              <a:spcBef>
                <a:spcPct val="0"/>
              </a:spcBef>
              <a:spcAft>
                <a:spcPts val="1200"/>
              </a:spcAft>
              <a:buClrTx/>
              <a:buSzTx/>
              <a:buFontTx/>
              <a:buNone/>
              <a:tabLst/>
            </a:pPr>
            <a:endParaRPr kumimoji="0" lang="en-GB" sz="2000" b="0" i="0" u="none" strike="noStrike" cap="none" normalizeH="0" baseline="0">
              <a:ln>
                <a:noFill/>
              </a:ln>
              <a:solidFill>
                <a:srgbClr val="5F5F5F"/>
              </a:solidFill>
              <a:effectLst/>
              <a:latin typeface="+mn-lt"/>
            </a:endParaRPr>
          </a:p>
        </p:txBody>
      </p:sp>
      <p:sp>
        <p:nvSpPr>
          <p:cNvPr id="11" name="Arrow: Down 10">
            <a:extLst>
              <a:ext uri="{FF2B5EF4-FFF2-40B4-BE49-F238E27FC236}">
                <a16:creationId xmlns:a16="http://schemas.microsoft.com/office/drawing/2014/main" id="{C9BE6B33-F282-4898-A305-0E899D045563}"/>
              </a:ext>
            </a:extLst>
          </p:cNvPr>
          <p:cNvSpPr/>
          <p:nvPr/>
        </p:nvSpPr>
        <p:spPr bwMode="auto">
          <a:xfrm>
            <a:off x="4468368" y="4063783"/>
            <a:ext cx="484632" cy="563314"/>
          </a:xfrm>
          <a:prstGeom prst="downArrow">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85000"/>
              </a:lnSpc>
              <a:spcBef>
                <a:spcPct val="0"/>
              </a:spcBef>
              <a:spcAft>
                <a:spcPts val="1200"/>
              </a:spcAft>
              <a:buClrTx/>
              <a:buSzTx/>
              <a:buFontTx/>
              <a:buNone/>
              <a:tabLst/>
            </a:pPr>
            <a:endParaRPr kumimoji="0" lang="en-GB" sz="2000" b="0" i="0" u="none" strike="noStrike" cap="none" normalizeH="0" baseline="0">
              <a:ln>
                <a:noFill/>
              </a:ln>
              <a:solidFill>
                <a:srgbClr val="5F5F5F"/>
              </a:solidFill>
              <a:effectLst/>
              <a:latin typeface="+mn-lt"/>
            </a:endParaRPr>
          </a:p>
        </p:txBody>
      </p:sp>
      <p:sp>
        <p:nvSpPr>
          <p:cNvPr id="2" name="Rectangle 1">
            <a:extLst>
              <a:ext uri="{FF2B5EF4-FFF2-40B4-BE49-F238E27FC236}">
                <a16:creationId xmlns:a16="http://schemas.microsoft.com/office/drawing/2014/main" id="{FE8AF690-4F9C-424B-A22F-22FC24C97D44}"/>
              </a:ext>
            </a:extLst>
          </p:cNvPr>
          <p:cNvSpPr/>
          <p:nvPr/>
        </p:nvSpPr>
        <p:spPr>
          <a:xfrm>
            <a:off x="3366655" y="6412537"/>
            <a:ext cx="4100945" cy="345159"/>
          </a:xfrm>
          <a:prstGeom prst="rect">
            <a:avLst/>
          </a:prstGeom>
        </p:spPr>
        <p:txBody>
          <a:bodyPr wrap="square">
            <a:spAutoFit/>
          </a:bodyPr>
          <a:lstStyle/>
          <a:p>
            <a:r>
              <a:rPr lang="en-GB">
                <a:solidFill>
                  <a:srgbClr val="222222"/>
                </a:solidFill>
                <a:latin typeface="Arial" panose="020B0604020202020204" pitchFamily="34" charset="0"/>
              </a:rPr>
              <a:t>Baron-Cohen, Leslie and Frith (1985)</a:t>
            </a:r>
            <a:endParaRPr lang="en-GB"/>
          </a:p>
        </p:txBody>
      </p:sp>
      <p:sp>
        <p:nvSpPr>
          <p:cNvPr id="9" name="Rectangle 8"/>
          <p:cNvSpPr/>
          <p:nvPr/>
        </p:nvSpPr>
        <p:spPr>
          <a:xfrm>
            <a:off x="1597104" y="5264727"/>
            <a:ext cx="5870496" cy="1103635"/>
          </a:xfrm>
          <a:prstGeom prst="rect">
            <a:avLst/>
          </a:prstGeom>
        </p:spPr>
        <p:txBody>
          <a:bodyPr wrap="square">
            <a:spAutoFit/>
          </a:bodyPr>
          <a:lstStyle/>
          <a:p>
            <a:endParaRPr lang="en-GB">
              <a:solidFill>
                <a:srgbClr val="37383A"/>
              </a:solidFill>
              <a:latin typeface="Arial" panose="020B0604020202020204" pitchFamily="34" charset="0"/>
              <a:cs typeface="Arial" panose="020B0604020202020204" pitchFamily="34" charset="0"/>
            </a:endParaRPr>
          </a:p>
          <a:p>
            <a:r>
              <a:rPr lang="en-GB">
                <a:solidFill>
                  <a:srgbClr val="37383A"/>
                </a:solidFill>
                <a:latin typeface="Arial" panose="020B0604020202020204" pitchFamily="34" charset="0"/>
                <a:cs typeface="Arial" panose="020B0604020202020204" pitchFamily="34" charset="0"/>
              </a:rPr>
              <a:t>Link of children doing this test:</a:t>
            </a:r>
          </a:p>
          <a:p>
            <a:r>
              <a:rPr lang="en-GB">
                <a:solidFill>
                  <a:srgbClr val="37383A"/>
                </a:solidFill>
                <a:latin typeface="Arial" panose="020B0604020202020204" pitchFamily="34" charset="0"/>
                <a:cs typeface="Arial" panose="020B0604020202020204" pitchFamily="34" charset="0"/>
                <a:hlinkClick r:id="rId3"/>
              </a:rPr>
              <a:t>https://www.youtube.com/watch?v=oazK2fkRU1A</a:t>
            </a:r>
            <a:r>
              <a:rPr lang="en-GB">
                <a:solidFill>
                  <a:srgbClr val="37383A"/>
                </a:solidFill>
                <a:latin typeface="Arial" panose="020B0604020202020204" pitchFamily="34" charset="0"/>
                <a:cs typeface="Arial" panose="020B0604020202020204" pitchFamily="34" charset="0"/>
              </a:rPr>
              <a:t> </a:t>
            </a:r>
          </a:p>
          <a:p>
            <a:endParaRPr lang="en-GB">
              <a:solidFill>
                <a:srgbClr val="37383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055882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8338E5-4D96-430F-9439-4F0C32445EA2}"/>
              </a:ext>
            </a:extLst>
          </p:cNvPr>
          <p:cNvSpPr>
            <a:spLocks noGrp="1"/>
          </p:cNvSpPr>
          <p:nvPr>
            <p:ph type="title"/>
          </p:nvPr>
        </p:nvSpPr>
        <p:spPr/>
        <p:txBody>
          <a:bodyPr/>
          <a:lstStyle/>
          <a:p>
            <a:r>
              <a:rPr lang="en-US"/>
              <a:t>The Sally Anne Test – Part 2</a:t>
            </a:r>
            <a:endParaRPr lang="en-GB"/>
          </a:p>
        </p:txBody>
      </p:sp>
      <p:pic>
        <p:nvPicPr>
          <p:cNvPr id="4" name="Picture 2" descr="sally anne false belief test">
            <a:extLst>
              <a:ext uri="{FF2B5EF4-FFF2-40B4-BE49-F238E27FC236}">
                <a16:creationId xmlns:a16="http://schemas.microsoft.com/office/drawing/2014/main" id="{968E9052-E9B3-40D9-80C5-A7E1E94F5F45}"/>
              </a:ext>
            </a:extLst>
          </p:cNvPr>
          <p:cNvPicPr>
            <a:picLocks noGrp="1" noChangeAspect="1" noChangeArrowheads="1"/>
          </p:cNvPicPr>
          <p:nvPr>
            <p:ph sz="quarter" idx="18"/>
          </p:nvPr>
        </p:nvPicPr>
        <p:blipFill>
          <a:blip r:embed="rId2">
            <a:extLst>
              <a:ext uri="{28A0092B-C50C-407E-A947-70E740481C1C}">
                <a14:useLocalDpi xmlns:a14="http://schemas.microsoft.com/office/drawing/2010/main" val="0"/>
              </a:ext>
            </a:extLst>
          </a:blip>
          <a:srcRect t="78885" b="-2"/>
          <a:stretch>
            <a:fillRect/>
          </a:stretch>
        </p:blipFill>
        <p:spPr bwMode="auto">
          <a:xfrm>
            <a:off x="2398946" y="3273321"/>
            <a:ext cx="5108108" cy="167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sally anne false belief test">
            <a:extLst>
              <a:ext uri="{FF2B5EF4-FFF2-40B4-BE49-F238E27FC236}">
                <a16:creationId xmlns:a16="http://schemas.microsoft.com/office/drawing/2014/main" id="{CE3EF339-4EEB-45FB-8B07-DA76FC69F1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0422" b="21008"/>
          <a:stretch>
            <a:fillRect/>
          </a:stretch>
        </p:blipFill>
        <p:spPr bwMode="auto">
          <a:xfrm>
            <a:off x="2398946" y="1220006"/>
            <a:ext cx="5108108" cy="114780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Arrow: Down 5">
            <a:extLst>
              <a:ext uri="{FF2B5EF4-FFF2-40B4-BE49-F238E27FC236}">
                <a16:creationId xmlns:a16="http://schemas.microsoft.com/office/drawing/2014/main" id="{DBAAE563-A86B-4035-AE17-76FB48838DB5}"/>
              </a:ext>
            </a:extLst>
          </p:cNvPr>
          <p:cNvSpPr/>
          <p:nvPr/>
        </p:nvSpPr>
        <p:spPr bwMode="auto">
          <a:xfrm>
            <a:off x="4710684" y="2569945"/>
            <a:ext cx="484632" cy="501246"/>
          </a:xfrm>
          <a:prstGeom prst="downArrow">
            <a:avLst/>
          </a:prstGeom>
          <a:solidFill>
            <a:schemeClr val="bg2"/>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85000"/>
              </a:lnSpc>
              <a:spcBef>
                <a:spcPct val="0"/>
              </a:spcBef>
              <a:spcAft>
                <a:spcPts val="1200"/>
              </a:spcAft>
              <a:buClrTx/>
              <a:buSzTx/>
              <a:buFontTx/>
              <a:buNone/>
              <a:tabLst/>
            </a:pPr>
            <a:endParaRPr kumimoji="0" lang="en-GB" sz="2000" b="0" i="0" u="none" strike="noStrike" cap="none" normalizeH="0" baseline="0">
              <a:ln>
                <a:noFill/>
              </a:ln>
              <a:solidFill>
                <a:srgbClr val="5F5F5F"/>
              </a:solidFill>
              <a:effectLst/>
              <a:latin typeface="+mn-lt"/>
            </a:endParaRPr>
          </a:p>
        </p:txBody>
      </p:sp>
      <p:sp>
        <p:nvSpPr>
          <p:cNvPr id="9" name="Rectangle 8"/>
          <p:cNvSpPr/>
          <p:nvPr/>
        </p:nvSpPr>
        <p:spPr>
          <a:xfrm>
            <a:off x="2287655" y="5237159"/>
            <a:ext cx="6409083" cy="850810"/>
          </a:xfrm>
          <a:prstGeom prst="rect">
            <a:avLst/>
          </a:prstGeom>
        </p:spPr>
        <p:txBody>
          <a:bodyPr wrap="square">
            <a:spAutoFit/>
          </a:bodyPr>
          <a:lstStyle/>
          <a:p>
            <a:r>
              <a:rPr lang="en-GB">
                <a:solidFill>
                  <a:srgbClr val="37383A"/>
                </a:solidFill>
                <a:latin typeface="Arial" panose="020B0604020202020204" pitchFamily="34" charset="0"/>
                <a:cs typeface="Arial" panose="020B0604020202020204" pitchFamily="34" charset="0"/>
              </a:rPr>
              <a:t>Now this is quite an easy task, children are able to correctly answer this by the age of around 4 or 5, but the social brain doesn’t stop developing at this point!</a:t>
            </a:r>
          </a:p>
        </p:txBody>
      </p:sp>
    </p:spTree>
    <p:extLst>
      <p:ext uri="{BB962C8B-B14F-4D97-AF65-F5344CB8AC3E}">
        <p14:creationId xmlns:p14="http://schemas.microsoft.com/office/powerpoint/2010/main" val="224616241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8338E5-4D96-430F-9439-4F0C32445EA2}"/>
              </a:ext>
            </a:extLst>
          </p:cNvPr>
          <p:cNvSpPr>
            <a:spLocks noGrp="1"/>
          </p:cNvSpPr>
          <p:nvPr>
            <p:ph type="title"/>
          </p:nvPr>
        </p:nvSpPr>
        <p:spPr/>
        <p:txBody>
          <a:bodyPr/>
          <a:lstStyle/>
          <a:p>
            <a:r>
              <a:rPr lang="en-US"/>
              <a:t>The Social Brain</a:t>
            </a:r>
            <a:endParaRPr lang="en-GB"/>
          </a:p>
        </p:txBody>
      </p:sp>
      <p:sp>
        <p:nvSpPr>
          <p:cNvPr id="7" name="Rectangle 6"/>
          <p:cNvSpPr/>
          <p:nvPr/>
        </p:nvSpPr>
        <p:spPr>
          <a:xfrm>
            <a:off x="298296" y="1983449"/>
            <a:ext cx="5367007" cy="1609287"/>
          </a:xfrm>
          <a:prstGeom prst="rect">
            <a:avLst/>
          </a:prstGeom>
        </p:spPr>
        <p:txBody>
          <a:bodyPr wrap="square">
            <a:spAutoFit/>
          </a:bodyPr>
          <a:lstStyle/>
          <a:p>
            <a:endParaRPr lang="en-GB">
              <a:solidFill>
                <a:srgbClr val="37383A"/>
              </a:solidFill>
              <a:latin typeface="Arial" panose="020B0604020202020204" pitchFamily="34" charset="0"/>
              <a:cs typeface="Arial" panose="020B0604020202020204" pitchFamily="34" charset="0"/>
            </a:endParaRPr>
          </a:p>
          <a:p>
            <a:r>
              <a:rPr lang="en-GB">
                <a:solidFill>
                  <a:srgbClr val="37383A"/>
                </a:solidFill>
                <a:latin typeface="Arial" panose="020B0604020202020204" pitchFamily="34" charset="0"/>
                <a:cs typeface="Arial" panose="020B0604020202020204" pitchFamily="34" charset="0"/>
              </a:rPr>
              <a:t>To see whether the development of the prefrontal cortex relates to changes in social cognition in adolescents, scientists have been designing more difficult experimental tasks that that can be used to study more complicated parts of social cognition like this one:</a:t>
            </a:r>
          </a:p>
        </p:txBody>
      </p:sp>
      <p:pic>
        <p:nvPicPr>
          <p:cNvPr id="133122" name="Picture 2" descr="https://ars.els-cdn.com/content/image/1-s2.0-S014976341630183X-g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70" y="1197725"/>
            <a:ext cx="3394845" cy="222243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665303" y="3458529"/>
            <a:ext cx="2565126" cy="597984"/>
          </a:xfrm>
          <a:prstGeom prst="rect">
            <a:avLst/>
          </a:prstGeom>
        </p:spPr>
        <p:txBody>
          <a:bodyPr wrap="none">
            <a:spAutoFit/>
          </a:bodyPr>
          <a:lstStyle/>
          <a:p>
            <a:r>
              <a:rPr lang="en-GB">
                <a:solidFill>
                  <a:srgbClr val="37383A"/>
                </a:solidFill>
                <a:latin typeface="Helvetica" panose="020B0604020202020204" pitchFamily="34" charset="0"/>
                <a:cs typeface="Helvetica" panose="020B0604020202020204" pitchFamily="34" charset="0"/>
              </a:rPr>
              <a:t>The Social Brain Network</a:t>
            </a:r>
          </a:p>
          <a:p>
            <a:endParaRPr lang="en-GB">
              <a:solidFill>
                <a:srgbClr val="37383A"/>
              </a:solidFill>
              <a:latin typeface="Helvetica" panose="020B0604020202020204" pitchFamily="34" charset="0"/>
              <a:cs typeface="Helvetica" panose="020B0604020202020204" pitchFamily="34" charset="0"/>
            </a:endParaRPr>
          </a:p>
        </p:txBody>
      </p:sp>
      <p:sp>
        <p:nvSpPr>
          <p:cNvPr id="11" name="TextBox 4"/>
          <p:cNvSpPr txBox="1">
            <a:spLocks noChangeArrowheads="1"/>
          </p:cNvSpPr>
          <p:nvPr/>
        </p:nvSpPr>
        <p:spPr bwMode="auto">
          <a:xfrm>
            <a:off x="6134024" y="3736441"/>
            <a:ext cx="7822246" cy="242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975">
                <a:solidFill>
                  <a:srgbClr val="37383A"/>
                </a:solidFill>
                <a:latin typeface="Helvetica"/>
                <a:cs typeface="Helvetica"/>
              </a:rPr>
              <a:t>Kilford et al (2016) Neuroscience &amp; </a:t>
            </a:r>
            <a:r>
              <a:rPr lang="en-GB" sz="975" err="1">
                <a:solidFill>
                  <a:srgbClr val="37383A"/>
                </a:solidFill>
                <a:latin typeface="Helvetica"/>
                <a:cs typeface="Helvetica"/>
              </a:rPr>
              <a:t>Biobehavioural</a:t>
            </a:r>
            <a:r>
              <a:rPr lang="en-GB" sz="975">
                <a:solidFill>
                  <a:srgbClr val="37383A"/>
                </a:solidFill>
                <a:latin typeface="Helvetica"/>
                <a:cs typeface="Helvetica"/>
              </a:rPr>
              <a:t> Reviews</a:t>
            </a:r>
            <a:endParaRPr lang="en-US" sz="975">
              <a:solidFill>
                <a:srgbClr val="37383A"/>
              </a:solidFill>
              <a:latin typeface="Helvetica"/>
              <a:cs typeface="Helvetica"/>
            </a:endParaRPr>
          </a:p>
        </p:txBody>
      </p:sp>
      <p:sp>
        <p:nvSpPr>
          <p:cNvPr id="12" name="Rectangle 11"/>
          <p:cNvSpPr/>
          <p:nvPr/>
        </p:nvSpPr>
        <p:spPr>
          <a:xfrm>
            <a:off x="4953000" y="1325675"/>
            <a:ext cx="1311578" cy="276999"/>
          </a:xfrm>
          <a:prstGeom prst="rect">
            <a:avLst/>
          </a:prstGeom>
          <a:solidFill>
            <a:schemeClr val="tx1"/>
          </a:solidFill>
        </p:spPr>
        <p:txBody>
          <a:bodyPr wrap="none">
            <a:spAutoFit/>
          </a:bodyPr>
          <a:lstStyle/>
          <a:p>
            <a:r>
              <a:rPr lang="en-GB" sz="1200">
                <a:solidFill>
                  <a:srgbClr val="37383A"/>
                </a:solidFill>
                <a:latin typeface="Helvetica" panose="020B0604020202020204" pitchFamily="34" charset="0"/>
                <a:cs typeface="Helvetica" panose="020B0604020202020204" pitchFamily="34" charset="0"/>
              </a:rPr>
              <a:t>Prefrontal cortex</a:t>
            </a:r>
          </a:p>
        </p:txBody>
      </p:sp>
      <p:sp>
        <p:nvSpPr>
          <p:cNvPr id="10" name="Rectangle 9"/>
          <p:cNvSpPr/>
          <p:nvPr/>
        </p:nvSpPr>
        <p:spPr>
          <a:xfrm>
            <a:off x="298297" y="1245428"/>
            <a:ext cx="4953000" cy="850810"/>
          </a:xfrm>
          <a:prstGeom prst="rect">
            <a:avLst/>
          </a:prstGeom>
        </p:spPr>
        <p:txBody>
          <a:bodyPr>
            <a:spAutoFit/>
          </a:bodyPr>
          <a:lstStyle/>
          <a:p>
            <a:r>
              <a:rPr lang="en-GB">
                <a:solidFill>
                  <a:srgbClr val="37383A"/>
                </a:solidFill>
                <a:latin typeface="Arial" panose="020B0604020202020204" pitchFamily="34" charset="0"/>
                <a:cs typeface="Arial" panose="020B0604020202020204" pitchFamily="34" charset="0"/>
              </a:rPr>
              <a:t>The social brain network includes the prefrontal cortex which continues to develop until the mid twenties!</a:t>
            </a:r>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t="3799" r="49680" b="58108"/>
          <a:stretch/>
        </p:blipFill>
        <p:spPr>
          <a:xfrm>
            <a:off x="1469547" y="3757521"/>
            <a:ext cx="3380748" cy="2603523"/>
          </a:xfrm>
          <a:prstGeom prst="rect">
            <a:avLst/>
          </a:prstGeom>
        </p:spPr>
      </p:pic>
      <p:sp>
        <p:nvSpPr>
          <p:cNvPr id="14" name="Rectangle 13"/>
          <p:cNvSpPr/>
          <p:nvPr/>
        </p:nvSpPr>
        <p:spPr>
          <a:xfrm>
            <a:off x="5369235" y="4427958"/>
            <a:ext cx="4953000" cy="1103635"/>
          </a:xfrm>
          <a:prstGeom prst="rect">
            <a:avLst/>
          </a:prstGeom>
        </p:spPr>
        <p:txBody>
          <a:bodyPr>
            <a:spAutoFit/>
          </a:bodyPr>
          <a:lstStyle/>
          <a:p>
            <a:r>
              <a:rPr lang="en-GB">
                <a:solidFill>
                  <a:srgbClr val="37383A"/>
                </a:solidFill>
                <a:latin typeface="Arial" panose="020B0604020202020204" pitchFamily="34" charset="0"/>
                <a:cs typeface="Arial" panose="020B0604020202020204" pitchFamily="34" charset="0"/>
              </a:rPr>
              <a:t>Imagine you’re the woman and the man says:</a:t>
            </a:r>
          </a:p>
          <a:p>
            <a:r>
              <a:rPr lang="en-GB">
                <a:solidFill>
                  <a:srgbClr val="37383A"/>
                </a:solidFill>
                <a:latin typeface="Arial" panose="020B0604020202020204" pitchFamily="34" charset="0"/>
                <a:cs typeface="Arial" panose="020B0604020202020204" pitchFamily="34" charset="0"/>
              </a:rPr>
              <a:t>‘move the large ball up’</a:t>
            </a:r>
          </a:p>
          <a:p>
            <a:endParaRPr lang="en-GB">
              <a:solidFill>
                <a:srgbClr val="37383A"/>
              </a:solidFill>
              <a:latin typeface="Arial" panose="020B0604020202020204" pitchFamily="34" charset="0"/>
              <a:cs typeface="Arial" panose="020B0604020202020204" pitchFamily="34" charset="0"/>
            </a:endParaRPr>
          </a:p>
          <a:p>
            <a:r>
              <a:rPr lang="en-GB">
                <a:solidFill>
                  <a:srgbClr val="37383A"/>
                </a:solidFill>
                <a:latin typeface="Arial" panose="020B0604020202020204" pitchFamily="34" charset="0"/>
                <a:cs typeface="Arial" panose="020B0604020202020204" pitchFamily="34" charset="0"/>
              </a:rPr>
              <a:t>Which is the correct ball to move?</a:t>
            </a:r>
          </a:p>
        </p:txBody>
      </p:sp>
    </p:spTree>
    <p:extLst>
      <p:ext uri="{BB962C8B-B14F-4D97-AF65-F5344CB8AC3E}">
        <p14:creationId xmlns:p14="http://schemas.microsoft.com/office/powerpoint/2010/main" val="355060054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AD5BA4-7894-4821-8FBC-F37BDF1D5AB1}"/>
              </a:ext>
            </a:extLst>
          </p:cNvPr>
          <p:cNvSpPr>
            <a:spLocks noGrp="1"/>
          </p:cNvSpPr>
          <p:nvPr>
            <p:ph type="title"/>
          </p:nvPr>
        </p:nvSpPr>
        <p:spPr>
          <a:xfrm>
            <a:off x="1263439" y="2228605"/>
            <a:ext cx="7379122" cy="2400795"/>
          </a:xfrm>
        </p:spPr>
        <p:txBody>
          <a:bodyPr/>
          <a:lstStyle/>
          <a:p>
            <a:r>
              <a:rPr lang="en-US"/>
              <a:t>What else is happening to the brain during adolescence?</a:t>
            </a:r>
            <a:br>
              <a:rPr lang="en-US"/>
            </a:br>
            <a:endParaRPr lang="en-GB"/>
          </a:p>
        </p:txBody>
      </p:sp>
    </p:spTree>
    <p:extLst>
      <p:ext uri="{BB962C8B-B14F-4D97-AF65-F5344CB8AC3E}">
        <p14:creationId xmlns:p14="http://schemas.microsoft.com/office/powerpoint/2010/main" val="194255938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2341557" y="2651174"/>
            <a:ext cx="5129729" cy="3401233"/>
          </a:xfrm>
          <a:prstGeom prst="rect">
            <a:avLst/>
          </a:prstGeom>
        </p:spPr>
      </p:pic>
      <p:sp>
        <p:nvSpPr>
          <p:cNvPr id="12" name="TextBox 11"/>
          <p:cNvSpPr txBox="1">
            <a:spLocks noChangeArrowheads="1"/>
          </p:cNvSpPr>
          <p:nvPr/>
        </p:nvSpPr>
        <p:spPr bwMode="auto">
          <a:xfrm>
            <a:off x="5318798" y="5422092"/>
            <a:ext cx="1832553" cy="242374"/>
          </a:xfrm>
          <a:prstGeom prst="rect">
            <a:avLst/>
          </a:prstGeom>
          <a:noFill/>
          <a:ln w="9525">
            <a:noFill/>
            <a:miter lim="800000"/>
            <a:headEnd/>
            <a:tailEnd/>
          </a:ln>
        </p:spPr>
        <p:txBody>
          <a:bodyPr wrap="none">
            <a:prstTxWarp prst="textNoShape">
              <a:avLst/>
            </a:prstTxWarp>
            <a:spAutoFit/>
          </a:bodyPr>
          <a:lstStyle/>
          <a:p>
            <a:pPr algn="r"/>
            <a:r>
              <a:rPr lang="en-US" sz="975">
                <a:solidFill>
                  <a:srgbClr val="37383A"/>
                </a:solidFill>
                <a:latin typeface="Helvetica" pitchFamily="2" charset="0"/>
              </a:rPr>
              <a:t>Casey, 2008; Steinberg, 2008</a:t>
            </a:r>
          </a:p>
        </p:txBody>
      </p:sp>
      <p:sp>
        <p:nvSpPr>
          <p:cNvPr id="14" name="Rectangle 13"/>
          <p:cNvSpPr/>
          <p:nvPr/>
        </p:nvSpPr>
        <p:spPr bwMode="auto">
          <a:xfrm>
            <a:off x="5318798" y="3383596"/>
            <a:ext cx="2398767" cy="351039"/>
          </a:xfrm>
          <a:prstGeom prst="rect">
            <a:avLst/>
          </a:prstGeom>
          <a:solidFill>
            <a:schemeClr val="tx1"/>
          </a:solidFill>
          <a:ln w="9525" cap="flat" cmpd="sng" algn="ctr">
            <a:noFill/>
            <a:prstDash val="solid"/>
            <a:round/>
            <a:headEnd type="none" w="med" len="med"/>
            <a:tailEnd type="none" w="med" len="med"/>
          </a:ln>
          <a:effectLst/>
        </p:spPr>
        <p:txBody>
          <a:bodyPr vert="horz" wrap="square" lIns="74295" tIns="37148" rIns="74295" bIns="37148" numCol="1" rtlCol="0" anchor="t" anchorCtr="0" compatLnSpc="1">
            <a:prstTxWarp prst="textNoShape">
              <a:avLst/>
            </a:prstTxWarp>
          </a:bodyPr>
          <a:lstStyle/>
          <a:p>
            <a:pPr defTabSz="742950" fontAlgn="base">
              <a:spcBef>
                <a:spcPct val="0"/>
              </a:spcBef>
              <a:spcAft>
                <a:spcPct val="0"/>
              </a:spcAft>
            </a:pPr>
            <a:r>
              <a:rPr lang="en-US" sz="1950">
                <a:solidFill>
                  <a:srgbClr val="37383A"/>
                </a:solidFill>
                <a:latin typeface="Arial" charset="0"/>
                <a:ea typeface="ＭＳ Ｐゴシック" charset="0"/>
              </a:rPr>
              <a:t>Prefrontal cortex</a:t>
            </a:r>
          </a:p>
        </p:txBody>
      </p:sp>
      <p:sp>
        <p:nvSpPr>
          <p:cNvPr id="21" name="Rectangle 20"/>
          <p:cNvSpPr/>
          <p:nvPr/>
        </p:nvSpPr>
        <p:spPr bwMode="auto">
          <a:xfrm>
            <a:off x="190629" y="3989066"/>
            <a:ext cx="1918807" cy="295289"/>
          </a:xfrm>
          <a:prstGeom prst="rect">
            <a:avLst/>
          </a:prstGeom>
          <a:solidFill>
            <a:schemeClr val="tx1"/>
          </a:solidFill>
          <a:ln w="9525" cap="flat" cmpd="sng" algn="ctr">
            <a:noFill/>
            <a:prstDash val="solid"/>
            <a:round/>
            <a:headEnd type="none" w="med" len="med"/>
            <a:tailEnd type="none" w="med" len="med"/>
          </a:ln>
          <a:effectLst/>
        </p:spPr>
        <p:txBody>
          <a:bodyPr vert="horz" wrap="square" lIns="74295" tIns="37148" rIns="74295" bIns="37148" numCol="1" rtlCol="0" anchor="t" anchorCtr="0" compatLnSpc="1">
            <a:prstTxWarp prst="textNoShape">
              <a:avLst/>
            </a:prstTxWarp>
          </a:bodyPr>
          <a:lstStyle/>
          <a:p>
            <a:pPr defTabSz="742950" fontAlgn="base">
              <a:spcBef>
                <a:spcPct val="0"/>
              </a:spcBef>
              <a:spcAft>
                <a:spcPct val="0"/>
              </a:spcAft>
            </a:pPr>
            <a:r>
              <a:rPr lang="en-US" sz="1950">
                <a:solidFill>
                  <a:srgbClr val="37383A"/>
                </a:solidFill>
                <a:latin typeface="Helvetica" pitchFamily="2" charset="0"/>
                <a:ea typeface="ＭＳ Ｐゴシック" charset="0"/>
              </a:rPr>
              <a:t>Limbic regions</a:t>
            </a:r>
          </a:p>
          <a:p>
            <a:pPr marL="278606" indent="-278606" defTabSz="742950" fontAlgn="base">
              <a:spcBef>
                <a:spcPct val="0"/>
              </a:spcBef>
              <a:spcAft>
                <a:spcPct val="0"/>
              </a:spcAft>
              <a:buFontTx/>
              <a:buChar char="-"/>
            </a:pPr>
            <a:r>
              <a:rPr lang="en-US" sz="1950">
                <a:solidFill>
                  <a:srgbClr val="37383A"/>
                </a:solidFill>
                <a:latin typeface="Helvetica" pitchFamily="2" charset="0"/>
                <a:ea typeface="ＭＳ Ｐゴシック" charset="0"/>
              </a:rPr>
              <a:t>Emotions</a:t>
            </a:r>
          </a:p>
          <a:p>
            <a:pPr marL="278606" indent="-278606" defTabSz="742950" fontAlgn="base">
              <a:spcBef>
                <a:spcPct val="0"/>
              </a:spcBef>
              <a:spcAft>
                <a:spcPct val="0"/>
              </a:spcAft>
              <a:buFontTx/>
              <a:buChar char="-"/>
            </a:pPr>
            <a:r>
              <a:rPr lang="en-US" sz="1950">
                <a:solidFill>
                  <a:srgbClr val="37383A"/>
                </a:solidFill>
                <a:latin typeface="Helvetica" pitchFamily="2" charset="0"/>
                <a:ea typeface="ＭＳ Ｐゴシック" charset="0"/>
              </a:rPr>
              <a:t>Reward</a:t>
            </a:r>
          </a:p>
          <a:p>
            <a:pPr marL="278606" indent="-278606" defTabSz="742950" fontAlgn="base">
              <a:spcBef>
                <a:spcPct val="0"/>
              </a:spcBef>
              <a:spcAft>
                <a:spcPct val="0"/>
              </a:spcAft>
              <a:buFontTx/>
              <a:buChar char="-"/>
            </a:pPr>
            <a:r>
              <a:rPr lang="en-US" sz="1950">
                <a:solidFill>
                  <a:srgbClr val="37383A"/>
                </a:solidFill>
                <a:latin typeface="Helvetica" pitchFamily="2" charset="0"/>
                <a:ea typeface="ＭＳ Ｐゴシック" charset="0"/>
              </a:rPr>
              <a:t>Risk-Taking</a:t>
            </a:r>
          </a:p>
        </p:txBody>
      </p:sp>
      <p:sp>
        <p:nvSpPr>
          <p:cNvPr id="22" name="Rectangle 21"/>
          <p:cNvSpPr/>
          <p:nvPr/>
        </p:nvSpPr>
        <p:spPr bwMode="auto">
          <a:xfrm>
            <a:off x="7284510" y="3943360"/>
            <a:ext cx="2398767" cy="351039"/>
          </a:xfrm>
          <a:prstGeom prst="rect">
            <a:avLst/>
          </a:prstGeom>
          <a:solidFill>
            <a:schemeClr val="tx1"/>
          </a:solidFill>
          <a:ln w="9525" cap="flat" cmpd="sng" algn="ctr">
            <a:noFill/>
            <a:prstDash val="solid"/>
            <a:round/>
            <a:headEnd type="none" w="med" len="med"/>
            <a:tailEnd type="none" w="med" len="med"/>
          </a:ln>
          <a:effectLst/>
        </p:spPr>
        <p:txBody>
          <a:bodyPr vert="horz" wrap="square" lIns="74295" tIns="37148" rIns="74295" bIns="37148" numCol="1" rtlCol="0" anchor="t" anchorCtr="0" compatLnSpc="1">
            <a:prstTxWarp prst="textNoShape">
              <a:avLst/>
            </a:prstTxWarp>
          </a:bodyPr>
          <a:lstStyle/>
          <a:p>
            <a:pPr defTabSz="742950" fontAlgn="base">
              <a:spcBef>
                <a:spcPct val="0"/>
              </a:spcBef>
              <a:spcAft>
                <a:spcPct val="0"/>
              </a:spcAft>
            </a:pPr>
            <a:r>
              <a:rPr lang="en-US" sz="1950">
                <a:solidFill>
                  <a:srgbClr val="37383A"/>
                </a:solidFill>
                <a:latin typeface="Helvetica" pitchFamily="2" charset="0"/>
                <a:ea typeface="ＭＳ Ｐゴシック" charset="0"/>
              </a:rPr>
              <a:t>Prefrontal Cortex</a:t>
            </a:r>
          </a:p>
          <a:p>
            <a:pPr marL="278606" indent="-278606" defTabSz="742950" fontAlgn="base">
              <a:spcBef>
                <a:spcPct val="0"/>
              </a:spcBef>
              <a:spcAft>
                <a:spcPct val="0"/>
              </a:spcAft>
              <a:buFontTx/>
              <a:buChar char="-"/>
            </a:pPr>
            <a:r>
              <a:rPr lang="en-US" sz="1950">
                <a:solidFill>
                  <a:srgbClr val="37383A"/>
                </a:solidFill>
                <a:latin typeface="Helvetica" pitchFamily="2" charset="0"/>
                <a:ea typeface="ＭＳ Ｐゴシック" charset="0"/>
              </a:rPr>
              <a:t>Regulation</a:t>
            </a:r>
          </a:p>
          <a:p>
            <a:pPr marL="278606" indent="-278606" defTabSz="742950" fontAlgn="base">
              <a:spcBef>
                <a:spcPct val="0"/>
              </a:spcBef>
              <a:spcAft>
                <a:spcPct val="0"/>
              </a:spcAft>
              <a:buFontTx/>
              <a:buChar char="-"/>
            </a:pPr>
            <a:r>
              <a:rPr lang="en-US" sz="1950">
                <a:solidFill>
                  <a:srgbClr val="37383A"/>
                </a:solidFill>
                <a:latin typeface="Helvetica" pitchFamily="2" charset="0"/>
                <a:ea typeface="ＭＳ Ｐゴシック" charset="0"/>
              </a:rPr>
              <a:t>Planning</a:t>
            </a:r>
          </a:p>
          <a:p>
            <a:pPr marL="278606" indent="-278606" defTabSz="742950" fontAlgn="base">
              <a:spcBef>
                <a:spcPct val="0"/>
              </a:spcBef>
              <a:spcAft>
                <a:spcPct val="0"/>
              </a:spcAft>
              <a:buFontTx/>
              <a:buChar char="-"/>
            </a:pPr>
            <a:r>
              <a:rPr lang="en-US" sz="1950">
                <a:solidFill>
                  <a:srgbClr val="37383A"/>
                </a:solidFill>
                <a:latin typeface="Helvetica" pitchFamily="2" charset="0"/>
                <a:ea typeface="ＭＳ Ｐゴシック" charset="0"/>
              </a:rPr>
              <a:t>Decision-Making</a:t>
            </a:r>
          </a:p>
        </p:txBody>
      </p:sp>
      <p:sp>
        <p:nvSpPr>
          <p:cNvPr id="2" name="Title 1">
            <a:extLst>
              <a:ext uri="{FF2B5EF4-FFF2-40B4-BE49-F238E27FC236}">
                <a16:creationId xmlns:a16="http://schemas.microsoft.com/office/drawing/2014/main" id="{4A6C2238-D588-404A-91E5-7A03A4382880}"/>
              </a:ext>
            </a:extLst>
          </p:cNvPr>
          <p:cNvSpPr>
            <a:spLocks noGrp="1"/>
          </p:cNvSpPr>
          <p:nvPr>
            <p:ph type="title"/>
          </p:nvPr>
        </p:nvSpPr>
        <p:spPr>
          <a:xfrm>
            <a:off x="409500" y="108000"/>
            <a:ext cx="9347420" cy="720000"/>
          </a:xfrm>
        </p:spPr>
        <p:txBody>
          <a:bodyPr/>
          <a:lstStyle/>
          <a:p>
            <a:r>
              <a:rPr lang="en-US"/>
              <a:t>Dual Systems Theory: The Prefrontal Cortex and Limbic System</a:t>
            </a:r>
            <a:endParaRPr lang="en-GB"/>
          </a:p>
        </p:txBody>
      </p:sp>
      <p:sp>
        <p:nvSpPr>
          <p:cNvPr id="4" name="Rectangle 3">
            <a:extLst>
              <a:ext uri="{FF2B5EF4-FFF2-40B4-BE49-F238E27FC236}">
                <a16:creationId xmlns:a16="http://schemas.microsoft.com/office/drawing/2014/main" id="{DC842F0D-D9EA-4488-8048-657CB75E9507}"/>
              </a:ext>
            </a:extLst>
          </p:cNvPr>
          <p:cNvSpPr/>
          <p:nvPr/>
        </p:nvSpPr>
        <p:spPr>
          <a:xfrm>
            <a:off x="316342" y="1193534"/>
            <a:ext cx="9347421" cy="1103635"/>
          </a:xfrm>
          <a:prstGeom prst="rect">
            <a:avLst/>
          </a:prstGeom>
        </p:spPr>
        <p:txBody>
          <a:bodyPr wrap="square">
            <a:spAutoFit/>
          </a:bodyPr>
          <a:lstStyle/>
          <a:p>
            <a:r>
              <a:rPr lang="en-US">
                <a:solidFill>
                  <a:schemeClr val="bg1"/>
                </a:solidFill>
                <a:latin typeface="Arial" panose="020B0604020202020204" pitchFamily="34" charset="0"/>
                <a:cs typeface="Arial" panose="020B0604020202020204" pitchFamily="34" charset="0"/>
              </a:rPr>
              <a:t>When we’re making decisions, we use two different brain systems. System 1 is our intuition or gut-feeling: fast, automatic, emotional – referred to as </a:t>
            </a:r>
            <a:r>
              <a:rPr lang="en-US" b="1">
                <a:solidFill>
                  <a:schemeClr val="bg1"/>
                </a:solidFill>
                <a:latin typeface="Arial" panose="020B0604020202020204" pitchFamily="34" charset="0"/>
                <a:cs typeface="Arial" panose="020B0604020202020204" pitchFamily="34" charset="0"/>
              </a:rPr>
              <a:t>LIMBIC</a:t>
            </a:r>
            <a:r>
              <a:rPr lang="en-US">
                <a:solidFill>
                  <a:schemeClr val="bg1"/>
                </a:solidFill>
                <a:latin typeface="Arial" panose="020B0604020202020204" pitchFamily="34" charset="0"/>
                <a:cs typeface="Arial" panose="020B0604020202020204" pitchFamily="34" charset="0"/>
              </a:rPr>
              <a:t> in diagram below. System 2 is slower and more deliberate: consciously working through different considerations, applying different concepts and models and weighing them all up – referred to as </a:t>
            </a:r>
            <a:r>
              <a:rPr lang="en-US" b="1">
                <a:solidFill>
                  <a:schemeClr val="bg1"/>
                </a:solidFill>
                <a:latin typeface="Arial" panose="020B0604020202020204" pitchFamily="34" charset="0"/>
                <a:cs typeface="Arial" panose="020B0604020202020204" pitchFamily="34" charset="0"/>
              </a:rPr>
              <a:t>PREFRONTAL CORTEX </a:t>
            </a:r>
            <a:r>
              <a:rPr lang="en-US">
                <a:solidFill>
                  <a:schemeClr val="bg1"/>
                </a:solidFill>
                <a:latin typeface="Arial" panose="020B0604020202020204" pitchFamily="34" charset="0"/>
                <a:cs typeface="Arial" panose="020B0604020202020204" pitchFamily="34" charset="0"/>
              </a:rPr>
              <a:t>below:</a:t>
            </a:r>
            <a:endParaRPr lang="en-GB">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90F8D63B-63F7-C547-A9A4-ECCCA30D88AC}"/>
              </a:ext>
            </a:extLst>
          </p:cNvPr>
          <p:cNvSpPr/>
          <p:nvPr/>
        </p:nvSpPr>
        <p:spPr bwMode="auto">
          <a:xfrm>
            <a:off x="4103564" y="2711699"/>
            <a:ext cx="2398767" cy="351039"/>
          </a:xfrm>
          <a:prstGeom prst="rect">
            <a:avLst/>
          </a:prstGeom>
          <a:solidFill>
            <a:schemeClr val="tx1"/>
          </a:solidFill>
          <a:ln w="9525" cap="flat" cmpd="sng" algn="ctr">
            <a:noFill/>
            <a:prstDash val="solid"/>
            <a:round/>
            <a:headEnd type="none" w="med" len="med"/>
            <a:tailEnd type="none" w="med" len="med"/>
          </a:ln>
          <a:effectLst/>
        </p:spPr>
        <p:txBody>
          <a:bodyPr vert="horz" wrap="square" lIns="74295" tIns="37148" rIns="74295" bIns="37148" numCol="1" rtlCol="0" anchor="t" anchorCtr="0" compatLnSpc="1">
            <a:prstTxWarp prst="textNoShape">
              <a:avLst/>
            </a:prstTxWarp>
          </a:bodyPr>
          <a:lstStyle/>
          <a:p>
            <a:pPr defTabSz="742950" fontAlgn="base">
              <a:spcBef>
                <a:spcPct val="0"/>
              </a:spcBef>
              <a:spcAft>
                <a:spcPct val="0"/>
              </a:spcAft>
            </a:pPr>
            <a:r>
              <a:rPr lang="en-US" sz="1950">
                <a:solidFill>
                  <a:srgbClr val="37383A"/>
                </a:solidFill>
                <a:latin typeface="Arial" charset="0"/>
                <a:ea typeface="ＭＳ Ｐゴシック" charset="0"/>
              </a:rPr>
              <a:t>Limbic regions</a:t>
            </a:r>
          </a:p>
        </p:txBody>
      </p:sp>
    </p:spTree>
    <p:extLst>
      <p:ext uri="{BB962C8B-B14F-4D97-AF65-F5344CB8AC3E}">
        <p14:creationId xmlns:p14="http://schemas.microsoft.com/office/powerpoint/2010/main" val="360474307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92715-C41B-4C1B-9177-FDB9F8CD817E}"/>
              </a:ext>
            </a:extLst>
          </p:cNvPr>
          <p:cNvSpPr>
            <a:spLocks noGrp="1"/>
          </p:cNvSpPr>
          <p:nvPr>
            <p:ph type="title"/>
          </p:nvPr>
        </p:nvSpPr>
        <p:spPr/>
        <p:txBody>
          <a:bodyPr/>
          <a:lstStyle/>
          <a:p>
            <a:r>
              <a:rPr lang="en-US"/>
              <a:t>And what is the impact on thoughts, feelings and </a:t>
            </a:r>
            <a:r>
              <a:rPr lang="en-US" err="1"/>
              <a:t>behaviour</a:t>
            </a:r>
            <a:r>
              <a:rPr lang="en-US"/>
              <a:t>?</a:t>
            </a:r>
            <a:br>
              <a:rPr lang="en-US"/>
            </a:br>
            <a:r>
              <a:rPr lang="en-US"/>
              <a:t> </a:t>
            </a:r>
            <a:endParaRPr lang="en-GB"/>
          </a:p>
        </p:txBody>
      </p:sp>
    </p:spTree>
    <p:extLst>
      <p:ext uri="{BB962C8B-B14F-4D97-AF65-F5344CB8AC3E}">
        <p14:creationId xmlns:p14="http://schemas.microsoft.com/office/powerpoint/2010/main" val="286557285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2126A81-BC14-41C8-8F01-A97630ABABA1}"/>
              </a:ext>
            </a:extLst>
          </p:cNvPr>
          <p:cNvSpPr>
            <a:spLocks noGrp="1"/>
          </p:cNvSpPr>
          <p:nvPr>
            <p:ph sz="quarter" idx="18"/>
          </p:nvPr>
        </p:nvSpPr>
        <p:spPr/>
        <p:txBody>
          <a:bodyPr>
            <a:normAutofit/>
          </a:bodyPr>
          <a:lstStyle/>
          <a:p>
            <a:pPr marL="18916" indent="0" algn="ctr">
              <a:buNone/>
            </a:pPr>
            <a:r>
              <a:rPr lang="en-US" sz="2800"/>
              <a:t>Scientists have suggested that maybe the earlier development of the limbic system than the prefrontal cortex could be a reason why adolescence is a time people often associate with taking riskier choices, and changes in our mood and emotions</a:t>
            </a:r>
            <a:endParaRPr lang="en-GB" sz="2800"/>
          </a:p>
          <a:p>
            <a:pPr marL="18916" indent="0" algn="ctr">
              <a:buNone/>
            </a:pPr>
            <a:endParaRPr lang="en-GB" sz="3600"/>
          </a:p>
        </p:txBody>
      </p:sp>
      <p:sp>
        <p:nvSpPr>
          <p:cNvPr id="3" name="Title 2">
            <a:extLst>
              <a:ext uri="{FF2B5EF4-FFF2-40B4-BE49-F238E27FC236}">
                <a16:creationId xmlns:a16="http://schemas.microsoft.com/office/drawing/2014/main" id="{6F7C4CD7-A2DD-4330-9BA7-ABE44A1C3A58}"/>
              </a:ext>
            </a:extLst>
          </p:cNvPr>
          <p:cNvSpPr>
            <a:spLocks noGrp="1"/>
          </p:cNvSpPr>
          <p:nvPr>
            <p:ph type="title"/>
          </p:nvPr>
        </p:nvSpPr>
        <p:spPr/>
        <p:txBody>
          <a:bodyPr/>
          <a:lstStyle/>
          <a:p>
            <a:r>
              <a:rPr lang="en-US"/>
              <a:t>Risk</a:t>
            </a:r>
            <a:endParaRPr lang="en-GB"/>
          </a:p>
        </p:txBody>
      </p:sp>
      <p:pic>
        <p:nvPicPr>
          <p:cNvPr id="5" name="Picture 4">
            <a:extLst>
              <a:ext uri="{FF2B5EF4-FFF2-40B4-BE49-F238E27FC236}">
                <a16:creationId xmlns:a16="http://schemas.microsoft.com/office/drawing/2014/main" id="{693018AC-240D-49A2-A793-DA5607D6C2B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133724" y="3420000"/>
            <a:ext cx="3638551" cy="2539968"/>
          </a:xfrm>
          <a:prstGeom prst="rect">
            <a:avLst/>
          </a:prstGeom>
        </p:spPr>
      </p:pic>
    </p:spTree>
    <p:extLst>
      <p:ext uri="{BB962C8B-B14F-4D97-AF65-F5344CB8AC3E}">
        <p14:creationId xmlns:p14="http://schemas.microsoft.com/office/powerpoint/2010/main" val="165719101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40F12-FBA1-40D8-9993-6956C9920AF2}"/>
              </a:ext>
            </a:extLst>
          </p:cNvPr>
          <p:cNvSpPr>
            <a:spLocks noGrp="1"/>
          </p:cNvSpPr>
          <p:nvPr>
            <p:ph type="title"/>
          </p:nvPr>
        </p:nvSpPr>
        <p:spPr>
          <a:xfrm>
            <a:off x="1263439" y="2228602"/>
            <a:ext cx="7379122" cy="2400795"/>
          </a:xfrm>
        </p:spPr>
        <p:txBody>
          <a:bodyPr/>
          <a:lstStyle/>
          <a:p>
            <a:r>
              <a:rPr lang="en-US"/>
              <a:t>The History of Neuroscience </a:t>
            </a:r>
            <a:endParaRPr lang="en-GB"/>
          </a:p>
        </p:txBody>
      </p:sp>
    </p:spTree>
    <p:extLst>
      <p:ext uri="{BB962C8B-B14F-4D97-AF65-F5344CB8AC3E}">
        <p14:creationId xmlns:p14="http://schemas.microsoft.com/office/powerpoint/2010/main" val="366328056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nihms489565f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42652" y="2398254"/>
            <a:ext cx="5753848" cy="3292274"/>
          </a:xfrm>
          <a:prstGeom prst="rect">
            <a:avLst/>
          </a:prstGeom>
        </p:spPr>
      </p:pic>
      <p:sp>
        <p:nvSpPr>
          <p:cNvPr id="15" name="Text Box 5"/>
          <p:cNvSpPr txBox="1">
            <a:spLocks noChangeArrowheads="1"/>
          </p:cNvSpPr>
          <p:nvPr/>
        </p:nvSpPr>
        <p:spPr bwMode="auto">
          <a:xfrm>
            <a:off x="3742652" y="5690528"/>
            <a:ext cx="1412567" cy="267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700">
                <a:solidFill>
                  <a:schemeClr val="tx1"/>
                </a:solidFill>
                <a:latin typeface="Arial" charset="0"/>
                <a:ea typeface="ＭＳ Ｐゴシック" charset="0"/>
                <a:cs typeface="ＭＳ Ｐゴシック" charset="0"/>
              </a:defRPr>
            </a:lvl1pPr>
            <a:lvl2pPr marL="742950" indent="-285750" eaLnBrk="0" hangingPunct="0">
              <a:defRPr sz="700">
                <a:solidFill>
                  <a:schemeClr val="tx1"/>
                </a:solidFill>
                <a:latin typeface="Arial" charset="0"/>
                <a:ea typeface="ＭＳ Ｐゴシック" charset="0"/>
              </a:defRPr>
            </a:lvl2pPr>
            <a:lvl3pPr marL="1143000" indent="-228600" eaLnBrk="0" hangingPunct="0">
              <a:defRPr sz="700">
                <a:solidFill>
                  <a:schemeClr val="tx1"/>
                </a:solidFill>
                <a:latin typeface="Arial" charset="0"/>
                <a:ea typeface="ＭＳ Ｐゴシック" charset="0"/>
              </a:defRPr>
            </a:lvl3pPr>
            <a:lvl4pPr marL="1600200" indent="-228600" eaLnBrk="0" hangingPunct="0">
              <a:defRPr sz="700">
                <a:solidFill>
                  <a:schemeClr val="tx1"/>
                </a:solidFill>
                <a:latin typeface="Arial" charset="0"/>
                <a:ea typeface="ＭＳ Ｐゴシック" charset="0"/>
              </a:defRPr>
            </a:lvl4pPr>
            <a:lvl5pPr marL="2057400" indent="-228600" eaLnBrk="0" hangingPunct="0">
              <a:defRPr sz="700">
                <a:solidFill>
                  <a:schemeClr val="tx1"/>
                </a:solidFill>
                <a:latin typeface="Arial" charset="0"/>
                <a:ea typeface="ＭＳ Ｐゴシック" charset="0"/>
              </a:defRPr>
            </a:lvl5pPr>
            <a:lvl6pPr marL="2514600" indent="-228600" eaLnBrk="0" fontAlgn="base" hangingPunct="0">
              <a:spcBef>
                <a:spcPct val="0"/>
              </a:spcBef>
              <a:spcAft>
                <a:spcPct val="0"/>
              </a:spcAft>
              <a:defRPr sz="700">
                <a:solidFill>
                  <a:schemeClr val="tx1"/>
                </a:solidFill>
                <a:latin typeface="Arial" charset="0"/>
                <a:ea typeface="ＭＳ Ｐゴシック" charset="0"/>
              </a:defRPr>
            </a:lvl6pPr>
            <a:lvl7pPr marL="2971800" indent="-228600" eaLnBrk="0" fontAlgn="base" hangingPunct="0">
              <a:spcBef>
                <a:spcPct val="0"/>
              </a:spcBef>
              <a:spcAft>
                <a:spcPct val="0"/>
              </a:spcAft>
              <a:defRPr sz="700">
                <a:solidFill>
                  <a:schemeClr val="tx1"/>
                </a:solidFill>
                <a:latin typeface="Arial" charset="0"/>
                <a:ea typeface="ＭＳ Ｐゴシック" charset="0"/>
              </a:defRPr>
            </a:lvl7pPr>
            <a:lvl8pPr marL="3429000" indent="-228600" eaLnBrk="0" fontAlgn="base" hangingPunct="0">
              <a:spcBef>
                <a:spcPct val="0"/>
              </a:spcBef>
              <a:spcAft>
                <a:spcPct val="0"/>
              </a:spcAft>
              <a:defRPr sz="700">
                <a:solidFill>
                  <a:schemeClr val="tx1"/>
                </a:solidFill>
                <a:latin typeface="Arial" charset="0"/>
                <a:ea typeface="ＭＳ Ｐゴシック" charset="0"/>
              </a:defRPr>
            </a:lvl8pPr>
            <a:lvl9pPr marL="3886200" indent="-228600" eaLnBrk="0" fontAlgn="base" hangingPunct="0">
              <a:spcBef>
                <a:spcPct val="0"/>
              </a:spcBef>
              <a:spcAft>
                <a:spcPct val="0"/>
              </a:spcAft>
              <a:defRPr sz="700">
                <a:solidFill>
                  <a:schemeClr val="tx1"/>
                </a:solidFill>
                <a:latin typeface="Arial" charset="0"/>
                <a:ea typeface="ＭＳ Ｐゴシック" charset="0"/>
              </a:defRPr>
            </a:lvl9pPr>
          </a:lstStyle>
          <a:p>
            <a:pPr algn="r" defTabSz="742950">
              <a:defRPr/>
            </a:pPr>
            <a:r>
              <a:rPr lang="en-US" sz="1138">
                <a:solidFill>
                  <a:prstClr val="black"/>
                </a:solidFill>
                <a:latin typeface="Helvetica"/>
                <a:cs typeface="Helvetica"/>
              </a:rPr>
              <a:t>Logue et al. (2014)</a:t>
            </a:r>
          </a:p>
        </p:txBody>
      </p:sp>
      <p:pic>
        <p:nvPicPr>
          <p:cNvPr id="3076" name="Picture 4" descr="Image result for mice drinking wi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4316" y="727517"/>
            <a:ext cx="3799880" cy="208954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a:extLst>
              <a:ext uri="{FF2B5EF4-FFF2-40B4-BE49-F238E27FC236}">
                <a16:creationId xmlns:a16="http://schemas.microsoft.com/office/drawing/2014/main" id="{5D19A068-21FB-41ED-B7F8-41DD6D054CC7}"/>
              </a:ext>
            </a:extLst>
          </p:cNvPr>
          <p:cNvSpPr>
            <a:spLocks noGrp="1"/>
          </p:cNvSpPr>
          <p:nvPr>
            <p:ph type="title"/>
          </p:nvPr>
        </p:nvSpPr>
        <p:spPr/>
        <p:txBody>
          <a:bodyPr/>
          <a:lstStyle/>
          <a:p>
            <a:r>
              <a:rPr lang="en-US"/>
              <a:t>The Risky Adolescent Mouse!</a:t>
            </a:r>
            <a:endParaRPr lang="en-GB"/>
          </a:p>
        </p:txBody>
      </p:sp>
      <p:sp>
        <p:nvSpPr>
          <p:cNvPr id="3" name="TextBox 2">
            <a:extLst>
              <a:ext uri="{FF2B5EF4-FFF2-40B4-BE49-F238E27FC236}">
                <a16:creationId xmlns:a16="http://schemas.microsoft.com/office/drawing/2014/main" id="{D8B7BCEC-2C39-4C01-B04A-3F8EB1DB8B7E}"/>
              </a:ext>
            </a:extLst>
          </p:cNvPr>
          <p:cNvSpPr txBox="1"/>
          <p:nvPr/>
        </p:nvSpPr>
        <p:spPr>
          <a:xfrm>
            <a:off x="224316" y="1732286"/>
            <a:ext cx="2980897" cy="3539430"/>
          </a:xfrm>
          <a:prstGeom prst="rect">
            <a:avLst/>
          </a:prstGeom>
        </p:spPr>
        <p:txBody>
          <a:bodyPr wrap="square" rtlCol="0">
            <a:spAutoFit/>
          </a:bodyPr>
          <a:lstStyle/>
          <a:p>
            <a:pPr defTabSz="742950">
              <a:defRPr/>
            </a:pPr>
            <a:endParaRPr lang="en-GB" sz="1600">
              <a:solidFill>
                <a:schemeClr val="bg1"/>
              </a:solidFill>
              <a:latin typeface="Arial" panose="020B0604020202020204" pitchFamily="34" charset="0"/>
              <a:cs typeface="Arial" panose="020B0604020202020204" pitchFamily="34" charset="0"/>
            </a:endParaRPr>
          </a:p>
          <a:p>
            <a:pPr defTabSz="742950">
              <a:defRPr/>
            </a:pPr>
            <a:endParaRPr lang="en-GB" sz="1600">
              <a:solidFill>
                <a:schemeClr val="bg1"/>
              </a:solidFill>
              <a:latin typeface="Arial" panose="020B0604020202020204" pitchFamily="34" charset="0"/>
              <a:cs typeface="Arial" panose="020B0604020202020204" pitchFamily="34" charset="0"/>
            </a:endParaRPr>
          </a:p>
          <a:p>
            <a:pPr defTabSz="742950">
              <a:defRPr/>
            </a:pPr>
            <a:endParaRPr lang="en-GB" sz="1600">
              <a:solidFill>
                <a:schemeClr val="bg1"/>
              </a:solidFill>
              <a:latin typeface="Arial" panose="020B0604020202020204" pitchFamily="34" charset="0"/>
              <a:cs typeface="Arial" panose="020B0604020202020204" pitchFamily="34" charset="0"/>
            </a:endParaRPr>
          </a:p>
          <a:p>
            <a:pPr defTabSz="742950">
              <a:defRPr/>
            </a:pPr>
            <a:endParaRPr lang="en-GB" sz="1600">
              <a:solidFill>
                <a:schemeClr val="bg1"/>
              </a:solidFill>
              <a:latin typeface="Arial" panose="020B0604020202020204" pitchFamily="34" charset="0"/>
              <a:cs typeface="Arial" panose="020B0604020202020204" pitchFamily="34" charset="0"/>
            </a:endParaRPr>
          </a:p>
          <a:p>
            <a:pPr defTabSz="742950">
              <a:defRPr/>
            </a:pPr>
            <a:endParaRPr lang="en-GB" sz="1600">
              <a:solidFill>
                <a:srgbClr val="37383A"/>
              </a:solidFill>
              <a:latin typeface="Arial" panose="020B0604020202020204" pitchFamily="34" charset="0"/>
              <a:cs typeface="Arial" panose="020B0604020202020204" pitchFamily="34" charset="0"/>
            </a:endParaRPr>
          </a:p>
          <a:p>
            <a:pPr defTabSz="742950">
              <a:defRPr/>
            </a:pPr>
            <a:r>
              <a:rPr lang="en-GB" sz="1600">
                <a:solidFill>
                  <a:srgbClr val="37383A"/>
                </a:solidFill>
                <a:latin typeface="Arial" panose="020B0604020202020204" pitchFamily="34" charset="0"/>
                <a:cs typeface="Arial" panose="020B0604020202020204" pitchFamily="34" charset="0"/>
              </a:rPr>
              <a:t>Adolescents are more likely to engage in risky behaviours when they are with their friends and this is also true with mice </a:t>
            </a:r>
          </a:p>
          <a:p>
            <a:pPr marL="285750" indent="-285750" defTabSz="742950">
              <a:buFont typeface="Arial" panose="020B0604020202020204" pitchFamily="34" charset="0"/>
              <a:buChar char="•"/>
              <a:defRPr/>
            </a:pPr>
            <a:endParaRPr lang="en-GB" sz="1600">
              <a:solidFill>
                <a:srgbClr val="37383A"/>
              </a:solidFill>
              <a:latin typeface="Arial" panose="020B0604020202020204" pitchFamily="34" charset="0"/>
              <a:cs typeface="Arial" panose="020B0604020202020204" pitchFamily="34" charset="0"/>
            </a:endParaRPr>
          </a:p>
          <a:p>
            <a:pPr defTabSz="742950">
              <a:defRPr/>
            </a:pPr>
            <a:r>
              <a:rPr lang="en-US" sz="1600" kern="0">
                <a:solidFill>
                  <a:srgbClr val="37383A"/>
                </a:solidFill>
                <a:latin typeface="Arial" panose="020B0604020202020204" pitchFamily="34" charset="0"/>
                <a:ea typeface="ＭＳ Ｐゴシック"/>
                <a:cs typeface="Arial" panose="020B0604020202020204" pitchFamily="34" charset="0"/>
              </a:rPr>
              <a:t>Adolescent (but not adult) mice drink more alcohol when with other mice!</a:t>
            </a:r>
            <a:endParaRPr lang="en-GB" sz="1100">
              <a:solidFill>
                <a:srgbClr val="37383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338376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3"/>
          <p:cNvGraphicFramePr>
            <a:graphicFrameLocks noChangeAspect="1"/>
          </p:cNvGraphicFramePr>
          <p:nvPr/>
        </p:nvGraphicFramePr>
        <p:xfrm>
          <a:off x="428740" y="1109221"/>
          <a:ext cx="3975700" cy="1936162"/>
        </p:xfrm>
        <a:graphic>
          <a:graphicData uri="http://schemas.openxmlformats.org/presentationml/2006/ole">
            <mc:AlternateContent xmlns:mc="http://schemas.openxmlformats.org/markup-compatibility/2006">
              <mc:Choice xmlns:v="urn:schemas-microsoft-com:vml" Requires="v">
                <p:oleObj name="Image" r:id="rId3" imgW="7758730" imgH="3085714" progId="Photoshop.Image.10">
                  <p:embed/>
                </p:oleObj>
              </mc:Choice>
              <mc:Fallback>
                <p:oleObj name="Image" r:id="rId3" imgW="7758730" imgH="3085714" progId="Photoshop.Image.10">
                  <p:embed/>
                  <p:pic>
                    <p:nvPicPr>
                      <p:cNvPr id="8"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740" y="1109221"/>
                        <a:ext cx="3975700" cy="1936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9" name="Text Box 5"/>
          <p:cNvSpPr txBox="1">
            <a:spLocks noChangeArrowheads="1"/>
          </p:cNvSpPr>
          <p:nvPr/>
        </p:nvSpPr>
        <p:spPr bwMode="auto">
          <a:xfrm>
            <a:off x="325596" y="3538270"/>
            <a:ext cx="1989647" cy="2674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r>
              <a:rPr lang="en-GB" sz="1138">
                <a:solidFill>
                  <a:srgbClr val="44546A"/>
                </a:solidFill>
                <a:latin typeface="Helvetica"/>
                <a:ea typeface="ＭＳ Ｐゴシック" pitchFamily="34" charset="-128"/>
                <a:cs typeface="Helvetica"/>
              </a:rPr>
              <a:t>Gardner &amp; Steinberg (2005)</a:t>
            </a:r>
          </a:p>
        </p:txBody>
      </p:sp>
      <p:graphicFrame>
        <p:nvGraphicFramePr>
          <p:cNvPr id="11" name="Object 4"/>
          <p:cNvGraphicFramePr>
            <a:graphicFrameLocks noChangeAspect="1"/>
          </p:cNvGraphicFramePr>
          <p:nvPr/>
        </p:nvGraphicFramePr>
        <p:xfrm>
          <a:off x="6815571" y="1407825"/>
          <a:ext cx="3050277" cy="2608432"/>
        </p:xfrm>
        <a:graphic>
          <a:graphicData uri="http://schemas.openxmlformats.org/presentationml/2006/ole">
            <mc:AlternateContent xmlns:mc="http://schemas.openxmlformats.org/markup-compatibility/2006">
              <mc:Choice xmlns:v="urn:schemas-microsoft-com:vml" Requires="v">
                <p:oleObj name="Image" r:id="rId5" imgW="4723810" imgH="3631746" progId="Photoshop.Image.10">
                  <p:embed/>
                </p:oleObj>
              </mc:Choice>
              <mc:Fallback>
                <p:oleObj name="Image" r:id="rId5" imgW="4723810" imgH="3631746" progId="Photoshop.Image.10">
                  <p:embed/>
                  <p:pic>
                    <p:nvPicPr>
                      <p:cNvPr id="11"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5571" y="1407825"/>
                        <a:ext cx="3050277" cy="2608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12" name="TextBox 11"/>
          <p:cNvSpPr txBox="1"/>
          <p:nvPr/>
        </p:nvSpPr>
        <p:spPr bwMode="auto">
          <a:xfrm>
            <a:off x="11070625" y="2650108"/>
            <a:ext cx="156300" cy="210403"/>
          </a:xfrm>
          <a:prstGeom prst="rect">
            <a:avLst/>
          </a:prstGeom>
          <a:noFill/>
        </p:spPr>
        <p:txBody>
          <a:bodyPr wrap="none">
            <a:spAutoFit/>
          </a:bodyPr>
          <a:lstStyle/>
          <a:p>
            <a:pPr>
              <a:defRPr/>
            </a:pPr>
            <a:endParaRPr lang="en-US" sz="853">
              <a:solidFill>
                <a:schemeClr val="bg1"/>
              </a:solidFill>
              <a:latin typeface="Helvetica"/>
              <a:cs typeface="Helvetica"/>
            </a:endParaRPr>
          </a:p>
        </p:txBody>
      </p:sp>
      <p:sp>
        <p:nvSpPr>
          <p:cNvPr id="22" name="Content Placeholder 2"/>
          <p:cNvSpPr txBox="1">
            <a:spLocks/>
          </p:cNvSpPr>
          <p:nvPr/>
        </p:nvSpPr>
        <p:spPr>
          <a:xfrm>
            <a:off x="4602067" y="1189286"/>
            <a:ext cx="7086273" cy="1001082"/>
          </a:xfrm>
          <a:prstGeom prst="rect">
            <a:avLst/>
          </a:prstGeom>
        </p:spPr>
        <p:txBody>
          <a:bodyPr vert="horz" lIns="74295" tIns="37148" rIns="74295" bIns="37148"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altLang="en-US" sz="1400">
                <a:solidFill>
                  <a:srgbClr val="44546A"/>
                </a:solidFill>
                <a:latin typeface="Helvetica" panose="020B0604020202020204" pitchFamily="34" charset="0"/>
                <a:cs typeface="Helvetica" panose="020B0604020202020204" pitchFamily="34" charset="0"/>
              </a:rPr>
              <a:t>Three groups:       </a:t>
            </a:r>
          </a:p>
          <a:p>
            <a:pPr algn="l"/>
            <a:r>
              <a:rPr lang="en-GB" altLang="en-US" sz="1400">
                <a:solidFill>
                  <a:srgbClr val="44546A"/>
                </a:solidFill>
                <a:latin typeface="Helvetica" panose="020B0604020202020204" pitchFamily="34" charset="0"/>
                <a:cs typeface="Helvetica" panose="020B0604020202020204" pitchFamily="34" charset="0"/>
              </a:rPr>
              <a:t> Adolescents (13-16y)</a:t>
            </a:r>
          </a:p>
          <a:p>
            <a:pPr algn="l"/>
            <a:r>
              <a:rPr lang="en-GB" altLang="en-US" sz="1400">
                <a:solidFill>
                  <a:srgbClr val="44546A"/>
                </a:solidFill>
                <a:latin typeface="Helvetica" panose="020B0604020202020204" pitchFamily="34" charset="0"/>
                <a:cs typeface="Helvetica" panose="020B0604020202020204" pitchFamily="34" charset="0"/>
              </a:rPr>
              <a:t>Young adults (17-24)</a:t>
            </a:r>
          </a:p>
          <a:p>
            <a:pPr algn="l"/>
            <a:r>
              <a:rPr lang="en-GB" altLang="en-US" sz="1400">
                <a:solidFill>
                  <a:srgbClr val="44546A"/>
                </a:solidFill>
                <a:latin typeface="Helvetica" panose="020B0604020202020204" pitchFamily="34" charset="0"/>
                <a:cs typeface="Helvetica" panose="020B0604020202020204" pitchFamily="34" charset="0"/>
              </a:rPr>
              <a:t>Adults (25-40)</a:t>
            </a:r>
          </a:p>
          <a:p>
            <a:pPr algn="l"/>
            <a:endParaRPr lang="en-GB" sz="1400">
              <a:solidFill>
                <a:srgbClr val="44546A"/>
              </a:solidFill>
              <a:latin typeface="Helvetica" panose="020B0604020202020204" pitchFamily="34" charset="0"/>
              <a:cs typeface="Helvetica" panose="020B0604020202020204" pitchFamily="34" charset="0"/>
            </a:endParaRPr>
          </a:p>
          <a:p>
            <a:pPr algn="l"/>
            <a:endParaRPr lang="en-GB" sz="1400">
              <a:solidFill>
                <a:srgbClr val="44546A"/>
              </a:solidFill>
              <a:latin typeface="Helvetica" panose="020B0604020202020204" pitchFamily="34" charset="0"/>
              <a:cs typeface="Helvetica" panose="020B0604020202020204" pitchFamily="34" charset="0"/>
            </a:endParaRPr>
          </a:p>
        </p:txBody>
      </p:sp>
      <p:sp>
        <p:nvSpPr>
          <p:cNvPr id="2" name="Title 1">
            <a:extLst>
              <a:ext uri="{FF2B5EF4-FFF2-40B4-BE49-F238E27FC236}">
                <a16:creationId xmlns:a16="http://schemas.microsoft.com/office/drawing/2014/main" id="{CED8DC4C-7EF5-4F9F-85D4-7E4E6E427F7D}"/>
              </a:ext>
            </a:extLst>
          </p:cNvPr>
          <p:cNvSpPr>
            <a:spLocks noGrp="1"/>
          </p:cNvSpPr>
          <p:nvPr>
            <p:ph type="title"/>
          </p:nvPr>
        </p:nvSpPr>
        <p:spPr/>
        <p:txBody>
          <a:bodyPr/>
          <a:lstStyle/>
          <a:p>
            <a:r>
              <a:rPr lang="en-US"/>
              <a:t>Adolescent risk taking in driving context </a:t>
            </a:r>
            <a:endParaRPr lang="en-GB"/>
          </a:p>
        </p:txBody>
      </p:sp>
      <p:grpSp>
        <p:nvGrpSpPr>
          <p:cNvPr id="7" name="Group 6">
            <a:extLst>
              <a:ext uri="{FF2B5EF4-FFF2-40B4-BE49-F238E27FC236}">
                <a16:creationId xmlns:a16="http://schemas.microsoft.com/office/drawing/2014/main" id="{ACF6D629-BC5C-4C42-8D91-7CFE70558370}"/>
              </a:ext>
            </a:extLst>
          </p:cNvPr>
          <p:cNvGrpSpPr/>
          <p:nvPr/>
        </p:nvGrpSpPr>
        <p:grpSpPr>
          <a:xfrm>
            <a:off x="2750104" y="3972598"/>
            <a:ext cx="3703926" cy="2561059"/>
            <a:chOff x="6019045" y="730407"/>
            <a:chExt cx="3703926" cy="2561059"/>
          </a:xfrm>
        </p:grpSpPr>
        <p:pic>
          <p:nvPicPr>
            <p:cNvPr id="20" name="Picture 19">
              <a:extLst>
                <a:ext uri="{FF2B5EF4-FFF2-40B4-BE49-F238E27FC236}">
                  <a16:creationId xmlns:a16="http://schemas.microsoft.com/office/drawing/2014/main" id="{05C01E7C-6D99-4A0B-9BC6-CAFF8F2BEC1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21978" y="1069570"/>
              <a:ext cx="3328093" cy="2221896"/>
            </a:xfrm>
            <a:prstGeom prst="rect">
              <a:avLst/>
            </a:prstGeom>
          </p:spPr>
        </p:pic>
        <p:sp>
          <p:nvSpPr>
            <p:cNvPr id="27" name="TextBox 26">
              <a:extLst>
                <a:ext uri="{FF2B5EF4-FFF2-40B4-BE49-F238E27FC236}">
                  <a16:creationId xmlns:a16="http://schemas.microsoft.com/office/drawing/2014/main" id="{367505A6-91BD-FC4C-BF3B-69A094304C61}"/>
                </a:ext>
              </a:extLst>
            </p:cNvPr>
            <p:cNvSpPr txBox="1"/>
            <p:nvPr/>
          </p:nvSpPr>
          <p:spPr>
            <a:xfrm>
              <a:off x="6019045" y="730407"/>
              <a:ext cx="3703926" cy="678327"/>
            </a:xfrm>
            <a:prstGeom prst="rect">
              <a:avLst/>
            </a:prstGeom>
            <a:solidFill>
              <a:schemeClr val="tx1"/>
            </a:solidFill>
            <a:ln>
              <a:noFill/>
            </a:ln>
          </p:spPr>
          <p:txBody>
            <a:bodyPr wrap="square" rtlCol="0">
              <a:spAutoFit/>
            </a:bodyPr>
            <a:lstStyle/>
            <a:p>
              <a:pPr algn="ctr"/>
              <a:r>
                <a:rPr lang="en-US" sz="1335">
                  <a:solidFill>
                    <a:srgbClr val="44546A"/>
                  </a:solidFill>
                </a:rPr>
                <a:t>Percentage increase in death risk according to no. of passengers for drivers under 21 years </a:t>
              </a:r>
            </a:p>
            <a:p>
              <a:pPr algn="ctr"/>
              <a:r>
                <a:rPr lang="en-US" sz="1138">
                  <a:solidFill>
                    <a:srgbClr val="44546A"/>
                  </a:solidFill>
                </a:rPr>
                <a:t>(AAA Foundation, 2017) </a:t>
              </a:r>
            </a:p>
          </p:txBody>
        </p:sp>
      </p:grpSp>
      <p:sp>
        <p:nvSpPr>
          <p:cNvPr id="13" name="Rectangle 12">
            <a:extLst>
              <a:ext uri="{FF2B5EF4-FFF2-40B4-BE49-F238E27FC236}">
                <a16:creationId xmlns:a16="http://schemas.microsoft.com/office/drawing/2014/main" id="{8A3295A8-EC12-0947-8FBE-CD688B1290E6}"/>
              </a:ext>
            </a:extLst>
          </p:cNvPr>
          <p:cNvSpPr/>
          <p:nvPr/>
        </p:nvSpPr>
        <p:spPr>
          <a:xfrm>
            <a:off x="256265" y="3152944"/>
            <a:ext cx="4696735" cy="345159"/>
          </a:xfrm>
          <a:prstGeom prst="rect">
            <a:avLst/>
          </a:prstGeom>
        </p:spPr>
        <p:txBody>
          <a:bodyPr wrap="none">
            <a:spAutoFit/>
          </a:bodyPr>
          <a:lstStyle/>
          <a:p>
            <a:r>
              <a:rPr lang="en-GB">
                <a:hlinkClick r:id="rId8"/>
              </a:rPr>
              <a:t>https://www.youtube.com/watch?v=rt9MyNo65eI</a:t>
            </a:r>
            <a:endParaRPr lang="en-GB"/>
          </a:p>
        </p:txBody>
      </p:sp>
    </p:spTree>
    <p:extLst>
      <p:ext uri="{BB962C8B-B14F-4D97-AF65-F5344CB8AC3E}">
        <p14:creationId xmlns:p14="http://schemas.microsoft.com/office/powerpoint/2010/main" val="12010028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55601" y="1042231"/>
            <a:ext cx="9225586" cy="2072875"/>
          </a:xfrm>
          <a:prstGeom prst="rect">
            <a:avLst/>
          </a:prstGeom>
          <a:noFill/>
        </p:spPr>
        <p:txBody>
          <a:bodyPr wrap="square" rtlCol="0" anchor="t">
            <a:spAutoFit/>
          </a:bodyPr>
          <a:lstStyle/>
          <a:p>
            <a:pPr defTabSz="742950">
              <a:spcBef>
                <a:spcPct val="20000"/>
              </a:spcBef>
              <a:spcAft>
                <a:spcPct val="0"/>
              </a:spcAft>
              <a:defRPr/>
            </a:pPr>
            <a:r>
              <a:rPr lang="en-US" sz="1950">
                <a:solidFill>
                  <a:srgbClr val="37383A"/>
                </a:solidFill>
                <a:latin typeface="Arial" panose="020B0604020202020204" pitchFamily="34" charset="0"/>
                <a:cs typeface="Arial" panose="020B0604020202020204" pitchFamily="34" charset="0"/>
              </a:rPr>
              <a:t>There is no ‘average’ adolescent! And so the answer is likely complicated and different for different people. But here some theories:</a:t>
            </a:r>
          </a:p>
          <a:p>
            <a:pPr defTabSz="742950">
              <a:spcBef>
                <a:spcPct val="20000"/>
              </a:spcBef>
              <a:spcAft>
                <a:spcPct val="0"/>
              </a:spcAft>
              <a:defRPr/>
            </a:pPr>
            <a:endParaRPr lang="en-US" sz="1950">
              <a:solidFill>
                <a:srgbClr val="37383A"/>
              </a:solidFill>
              <a:latin typeface="Arial" panose="020B0604020202020204" pitchFamily="34" charset="0"/>
              <a:cs typeface="Arial" panose="020B0604020202020204" pitchFamily="34" charset="0"/>
            </a:endParaRPr>
          </a:p>
          <a:p>
            <a:pPr defTabSz="742950">
              <a:spcBef>
                <a:spcPct val="20000"/>
              </a:spcBef>
              <a:spcAft>
                <a:spcPct val="0"/>
              </a:spcAft>
              <a:defRPr/>
            </a:pPr>
            <a:r>
              <a:rPr lang="en-US" sz="1950">
                <a:solidFill>
                  <a:srgbClr val="37383A"/>
                </a:solidFill>
                <a:latin typeface="Arial" panose="020B0604020202020204" pitchFamily="34" charset="0"/>
                <a:ea typeface="+mn-lt"/>
                <a:cs typeface="Arial" panose="020B0604020202020204" pitchFamily="34" charset="0"/>
              </a:rPr>
              <a:t>1. </a:t>
            </a:r>
            <a:r>
              <a:rPr lang="en-US" sz="1950" b="1">
                <a:solidFill>
                  <a:srgbClr val="37383A"/>
                </a:solidFill>
                <a:latin typeface="Arial" panose="020B0604020202020204" pitchFamily="34" charset="0"/>
                <a:ea typeface="+mn-lt"/>
                <a:cs typeface="Arial" panose="020B0604020202020204" pitchFamily="34" charset="0"/>
              </a:rPr>
              <a:t>An increase in reward sensitivity</a:t>
            </a:r>
          </a:p>
          <a:p>
            <a:pPr defTabSz="742950">
              <a:spcBef>
                <a:spcPct val="20000"/>
              </a:spcBef>
              <a:spcAft>
                <a:spcPct val="0"/>
              </a:spcAft>
              <a:defRPr/>
            </a:pPr>
            <a:endParaRPr lang="en-US" sz="1950">
              <a:solidFill>
                <a:srgbClr val="37383A"/>
              </a:solidFill>
              <a:latin typeface="Arial" panose="020B0604020202020204" pitchFamily="34" charset="0"/>
              <a:cs typeface="Arial" panose="020B0604020202020204" pitchFamily="34" charset="0"/>
            </a:endParaRPr>
          </a:p>
          <a:p>
            <a:pPr defTabSz="742950">
              <a:defRPr/>
            </a:pPr>
            <a:endParaRPr lang="en-US" sz="1950">
              <a:solidFill>
                <a:srgbClr val="37383A"/>
              </a:solidFill>
              <a:latin typeface="Arial" panose="020B0604020202020204" pitchFamily="34" charset="0"/>
              <a:cs typeface="Arial" panose="020B0604020202020204" pitchFamily="34" charset="0"/>
            </a:endParaRPr>
          </a:p>
        </p:txBody>
      </p:sp>
      <p:sp>
        <p:nvSpPr>
          <p:cNvPr id="24" name="Rectangle 9"/>
          <p:cNvSpPr>
            <a:spLocks noChangeArrowheads="1"/>
          </p:cNvSpPr>
          <p:nvPr/>
        </p:nvSpPr>
        <p:spPr bwMode="auto">
          <a:xfrm>
            <a:off x="0" y="2078669"/>
            <a:ext cx="263128" cy="234752"/>
          </a:xfrm>
          <a:prstGeom prst="rect">
            <a:avLst/>
          </a:prstGeom>
          <a:solidFill>
            <a:srgbClr val="FFFFFF"/>
          </a:solidFill>
          <a:ln w="9525">
            <a:solidFill>
              <a:srgbClr val="FFFFFF"/>
            </a:solidFill>
            <a:round/>
            <a:headEnd/>
            <a:tailEnd/>
          </a:ln>
        </p:spPr>
        <p:txBody>
          <a:bodyPr/>
          <a:lstStyle/>
          <a:p>
            <a:pPr defTabSz="742950">
              <a:defRPr/>
            </a:pPr>
            <a:endParaRPr lang="en-US" sz="1463">
              <a:solidFill>
                <a:srgbClr val="000000"/>
              </a:solidFill>
              <a:latin typeface="Calibri"/>
            </a:endParaRPr>
          </a:p>
        </p:txBody>
      </p:sp>
      <p:sp>
        <p:nvSpPr>
          <p:cNvPr id="25" name="Rectangle 10"/>
          <p:cNvSpPr>
            <a:spLocks noChangeArrowheads="1"/>
          </p:cNvSpPr>
          <p:nvPr/>
        </p:nvSpPr>
        <p:spPr bwMode="auto">
          <a:xfrm>
            <a:off x="28377" y="4126941"/>
            <a:ext cx="263128" cy="233462"/>
          </a:xfrm>
          <a:prstGeom prst="rect">
            <a:avLst/>
          </a:prstGeom>
          <a:solidFill>
            <a:srgbClr val="FFFFFF"/>
          </a:solidFill>
          <a:ln w="9525">
            <a:solidFill>
              <a:srgbClr val="FFFFFF"/>
            </a:solidFill>
            <a:round/>
            <a:headEnd/>
            <a:tailEnd/>
          </a:ln>
        </p:spPr>
        <p:txBody>
          <a:bodyPr/>
          <a:lstStyle/>
          <a:p>
            <a:pPr defTabSz="742950">
              <a:defRPr/>
            </a:pPr>
            <a:endParaRPr lang="en-US" sz="1463">
              <a:solidFill>
                <a:srgbClr val="000000"/>
              </a:solidFill>
              <a:latin typeface="Calibri"/>
            </a:endParaRPr>
          </a:p>
        </p:txBody>
      </p:sp>
      <p:sp>
        <p:nvSpPr>
          <p:cNvPr id="8" name="Title 7">
            <a:extLst>
              <a:ext uri="{FF2B5EF4-FFF2-40B4-BE49-F238E27FC236}">
                <a16:creationId xmlns:a16="http://schemas.microsoft.com/office/drawing/2014/main" id="{53C5FADC-D7B3-49FF-A9BC-5CE3B0134F0A}"/>
              </a:ext>
            </a:extLst>
          </p:cNvPr>
          <p:cNvSpPr>
            <a:spLocks noGrp="1"/>
          </p:cNvSpPr>
          <p:nvPr>
            <p:ph type="title"/>
          </p:nvPr>
        </p:nvSpPr>
        <p:spPr/>
        <p:txBody>
          <a:bodyPr/>
          <a:lstStyle/>
          <a:p>
            <a:r>
              <a:rPr lang="en-US"/>
              <a:t>Why do adolescents take more risks in front of friends?</a:t>
            </a:r>
            <a:endParaRPr lang="en-GB"/>
          </a:p>
        </p:txBody>
      </p:sp>
      <p:pic>
        <p:nvPicPr>
          <p:cNvPr id="7" name="Picture 6">
            <a:extLst>
              <a:ext uri="{FF2B5EF4-FFF2-40B4-BE49-F238E27FC236}">
                <a16:creationId xmlns:a16="http://schemas.microsoft.com/office/drawing/2014/main" id="{6AF23EFB-F873-6244-93C1-C87099C4DF4F}"/>
              </a:ext>
            </a:extLst>
          </p:cNvPr>
          <p:cNvPicPr>
            <a:picLocks noChangeAspect="1"/>
          </p:cNvPicPr>
          <p:nvPr/>
        </p:nvPicPr>
        <p:blipFill>
          <a:blip r:embed="rId3"/>
          <a:stretch>
            <a:fillRect/>
          </a:stretch>
        </p:blipFill>
        <p:spPr>
          <a:xfrm>
            <a:off x="5581953" y="2325022"/>
            <a:ext cx="3914547" cy="2595515"/>
          </a:xfrm>
          <a:prstGeom prst="rect">
            <a:avLst/>
          </a:prstGeom>
        </p:spPr>
      </p:pic>
      <p:sp>
        <p:nvSpPr>
          <p:cNvPr id="2" name="Rectangle 1">
            <a:extLst>
              <a:ext uri="{FF2B5EF4-FFF2-40B4-BE49-F238E27FC236}">
                <a16:creationId xmlns:a16="http://schemas.microsoft.com/office/drawing/2014/main" id="{059541F1-5AB0-3945-BF5E-2E69D2F31F19}"/>
              </a:ext>
            </a:extLst>
          </p:cNvPr>
          <p:cNvSpPr/>
          <p:nvPr/>
        </p:nvSpPr>
        <p:spPr>
          <a:xfrm>
            <a:off x="1174497" y="2519335"/>
            <a:ext cx="4407456" cy="4081117"/>
          </a:xfrm>
          <a:prstGeom prst="rect">
            <a:avLst/>
          </a:prstGeom>
        </p:spPr>
        <p:txBody>
          <a:bodyPr wrap="square">
            <a:spAutoFit/>
          </a:bodyPr>
          <a:lstStyle/>
          <a:p>
            <a:pPr marL="285750" indent="-285750" defTabSz="742950">
              <a:spcBef>
                <a:spcPct val="20000"/>
              </a:spcBef>
              <a:spcAft>
                <a:spcPct val="0"/>
              </a:spcAft>
              <a:buFont typeface="Arial" panose="020B0604020202020204" pitchFamily="34" charset="0"/>
              <a:buChar char="•"/>
              <a:defRPr/>
            </a:pPr>
            <a:r>
              <a:rPr lang="en-US" sz="1800">
                <a:solidFill>
                  <a:srgbClr val="37383A"/>
                </a:solidFill>
                <a:latin typeface="Arial" panose="020B0604020202020204" pitchFamily="34" charset="0"/>
                <a:ea typeface="+mn-lt"/>
                <a:cs typeface="Arial" panose="020B0604020202020204" pitchFamily="34" charset="0"/>
              </a:rPr>
              <a:t>As we get older, the limbic system – the part of the brain involved in seeking rewards and feeling good becomes more active</a:t>
            </a:r>
          </a:p>
          <a:p>
            <a:pPr marL="285750" indent="-285750" defTabSz="742950">
              <a:spcBef>
                <a:spcPct val="20000"/>
              </a:spcBef>
              <a:spcAft>
                <a:spcPct val="0"/>
              </a:spcAft>
              <a:buFont typeface="Arial" panose="020B0604020202020204" pitchFamily="34" charset="0"/>
              <a:buChar char="•"/>
              <a:defRPr/>
            </a:pPr>
            <a:r>
              <a:rPr lang="en-US" sz="1800">
                <a:solidFill>
                  <a:srgbClr val="37383A"/>
                </a:solidFill>
                <a:latin typeface="Arial" panose="020B0604020202020204" pitchFamily="34" charset="0"/>
                <a:ea typeface="+mn-lt"/>
                <a:cs typeface="Arial" panose="020B0604020202020204" pitchFamily="34" charset="0"/>
              </a:rPr>
              <a:t>Adolescents will experience varying differences between their limbic regions and prefrontal cortexes during their adolescence, but on average the brain is likely to be more sensitive to getting rewards at this time of life</a:t>
            </a:r>
          </a:p>
          <a:p>
            <a:pPr marL="342900" indent="-342900" defTabSz="742950">
              <a:spcBef>
                <a:spcPct val="20000"/>
              </a:spcBef>
              <a:spcAft>
                <a:spcPct val="0"/>
              </a:spcAft>
              <a:buFont typeface="Arial" panose="020B0604020202020204" pitchFamily="34" charset="0"/>
              <a:buChar char="•"/>
              <a:defRPr/>
            </a:pPr>
            <a:r>
              <a:rPr lang="en-US" sz="1800">
                <a:solidFill>
                  <a:srgbClr val="37383A"/>
                </a:solidFill>
                <a:latin typeface="Arial" panose="020B0604020202020204" pitchFamily="34" charset="0"/>
                <a:ea typeface="+mn-lt"/>
                <a:cs typeface="Arial" panose="020B0604020202020204" pitchFamily="34" charset="0"/>
              </a:rPr>
              <a:t>Such a range is completely normal and will also be impacted by life events and environmental influences</a:t>
            </a:r>
          </a:p>
        </p:txBody>
      </p:sp>
      <p:sp>
        <p:nvSpPr>
          <p:cNvPr id="10" name="Rectangle 9">
            <a:extLst>
              <a:ext uri="{FF2B5EF4-FFF2-40B4-BE49-F238E27FC236}">
                <a16:creationId xmlns:a16="http://schemas.microsoft.com/office/drawing/2014/main" id="{94BB320D-FE04-864E-8317-FE11E9321312}"/>
              </a:ext>
            </a:extLst>
          </p:cNvPr>
          <p:cNvSpPr/>
          <p:nvPr/>
        </p:nvSpPr>
        <p:spPr bwMode="auto">
          <a:xfrm>
            <a:off x="6829830" y="2258521"/>
            <a:ext cx="2398767" cy="351039"/>
          </a:xfrm>
          <a:prstGeom prst="rect">
            <a:avLst/>
          </a:prstGeom>
          <a:solidFill>
            <a:schemeClr val="tx1"/>
          </a:solidFill>
          <a:ln w="9525" cap="flat" cmpd="sng" algn="ctr">
            <a:noFill/>
            <a:prstDash val="solid"/>
            <a:round/>
            <a:headEnd type="none" w="med" len="med"/>
            <a:tailEnd type="none" w="med" len="med"/>
          </a:ln>
          <a:effectLst/>
        </p:spPr>
        <p:txBody>
          <a:bodyPr vert="horz" wrap="square" lIns="74295" tIns="37148" rIns="74295" bIns="37148" numCol="1" rtlCol="0" anchor="t" anchorCtr="0" compatLnSpc="1">
            <a:prstTxWarp prst="textNoShape">
              <a:avLst/>
            </a:prstTxWarp>
          </a:bodyPr>
          <a:lstStyle/>
          <a:p>
            <a:pPr defTabSz="742950" fontAlgn="base">
              <a:spcBef>
                <a:spcPct val="0"/>
              </a:spcBef>
              <a:spcAft>
                <a:spcPct val="0"/>
              </a:spcAft>
            </a:pPr>
            <a:r>
              <a:rPr lang="en-US" sz="1600">
                <a:solidFill>
                  <a:srgbClr val="37383A"/>
                </a:solidFill>
                <a:latin typeface="Arial" charset="0"/>
                <a:ea typeface="ＭＳ Ｐゴシック" charset="0"/>
              </a:rPr>
              <a:t>Limbic regions</a:t>
            </a:r>
          </a:p>
        </p:txBody>
      </p:sp>
    </p:spTree>
    <p:extLst>
      <p:ext uri="{BB962C8B-B14F-4D97-AF65-F5344CB8AC3E}">
        <p14:creationId xmlns:p14="http://schemas.microsoft.com/office/powerpoint/2010/main" val="18735567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316396" y="6045887"/>
            <a:ext cx="2871299" cy="267446"/>
          </a:xfrm>
          <a:prstGeom prst="rect">
            <a:avLst/>
          </a:prstGeom>
          <a:noFill/>
        </p:spPr>
        <p:txBody>
          <a:bodyPr wrap="none" rtlCol="0">
            <a:spAutoFit/>
          </a:bodyPr>
          <a:lstStyle/>
          <a:p>
            <a:r>
              <a:rPr lang="en-GB" sz="1138" err="1">
                <a:solidFill>
                  <a:srgbClr val="44546A"/>
                </a:solidFill>
                <a:latin typeface="Helvetica" panose="020B0604020202020204" pitchFamily="34" charset="0"/>
                <a:cs typeface="Helvetica" panose="020B0604020202020204" pitchFamily="34" charset="0"/>
              </a:rPr>
              <a:t>Chein</a:t>
            </a:r>
            <a:r>
              <a:rPr lang="en-GB" sz="1138">
                <a:solidFill>
                  <a:srgbClr val="44546A"/>
                </a:solidFill>
                <a:latin typeface="Helvetica" panose="020B0604020202020204" pitchFamily="34" charset="0"/>
                <a:cs typeface="Helvetica" panose="020B0604020202020204" pitchFamily="34" charset="0"/>
              </a:rPr>
              <a:t> et al 2011, </a:t>
            </a:r>
            <a:r>
              <a:rPr lang="en-GB" sz="1138" i="1">
                <a:solidFill>
                  <a:srgbClr val="44546A"/>
                </a:solidFill>
                <a:latin typeface="Helvetica" panose="020B0604020202020204" pitchFamily="34" charset="0"/>
                <a:cs typeface="Helvetica" panose="020B0604020202020204" pitchFamily="34" charset="0"/>
              </a:rPr>
              <a:t>Developmental Science</a:t>
            </a:r>
            <a:endParaRPr lang="en-GB" sz="1138">
              <a:solidFill>
                <a:srgbClr val="44546A"/>
              </a:solidFill>
              <a:latin typeface="Helvetica" panose="020B0604020202020204" pitchFamily="34" charset="0"/>
              <a:cs typeface="Helvetica" panose="020B0604020202020204" pitchFamily="34"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5432" y="3217661"/>
            <a:ext cx="4268223" cy="2669788"/>
          </a:xfrm>
          <a:prstGeom prst="rect">
            <a:avLst/>
          </a:prstGeom>
        </p:spPr>
      </p:pic>
      <p:sp>
        <p:nvSpPr>
          <p:cNvPr id="17" name="TextBox 16"/>
          <p:cNvSpPr txBox="1"/>
          <p:nvPr/>
        </p:nvSpPr>
        <p:spPr>
          <a:xfrm>
            <a:off x="4464010" y="4910712"/>
            <a:ext cx="1185768" cy="39241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GB" sz="975"/>
              <a:t>Orbitofrontal cortex</a:t>
            </a:r>
          </a:p>
        </p:txBody>
      </p:sp>
      <p:sp>
        <p:nvSpPr>
          <p:cNvPr id="18" name="TextBox 17"/>
          <p:cNvSpPr txBox="1"/>
          <p:nvPr/>
        </p:nvSpPr>
        <p:spPr>
          <a:xfrm>
            <a:off x="5632781" y="4340290"/>
            <a:ext cx="1058303" cy="242374"/>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GB" sz="975"/>
              <a:t>Ventral striatum</a:t>
            </a:r>
          </a:p>
        </p:txBody>
      </p:sp>
      <p:pic>
        <p:nvPicPr>
          <p:cNvPr id="24" name="Picture 23"/>
          <p:cNvPicPr>
            <a:picLocks noChangeAspect="1"/>
          </p:cNvPicPr>
          <p:nvPr/>
        </p:nvPicPr>
        <p:blipFill rotWithShape="1">
          <a:blip r:embed="rId4"/>
          <a:srcRect l="40708" b="50619"/>
          <a:stretch/>
        </p:blipFill>
        <p:spPr>
          <a:xfrm>
            <a:off x="6926162" y="1152665"/>
            <a:ext cx="2884971" cy="2228506"/>
          </a:xfrm>
          <a:prstGeom prst="rect">
            <a:avLst/>
          </a:prstGeom>
        </p:spPr>
      </p:pic>
      <p:graphicFrame>
        <p:nvGraphicFramePr>
          <p:cNvPr id="21" name="Object 3"/>
          <p:cNvGraphicFramePr>
            <a:graphicFrameLocks noChangeAspect="1"/>
          </p:cNvGraphicFramePr>
          <p:nvPr/>
        </p:nvGraphicFramePr>
        <p:xfrm>
          <a:off x="475248" y="3212092"/>
          <a:ext cx="3740150" cy="1485900"/>
        </p:xfrm>
        <a:graphic>
          <a:graphicData uri="http://schemas.openxmlformats.org/presentationml/2006/ole">
            <mc:AlternateContent xmlns:mc="http://schemas.openxmlformats.org/markup-compatibility/2006">
              <mc:Choice xmlns:v="urn:schemas-microsoft-com:vml" Requires="v">
                <p:oleObj name="Image" r:id="rId5" imgW="7758730" imgH="3085714" progId="Photoshop.Image.10">
                  <p:embed/>
                </p:oleObj>
              </mc:Choice>
              <mc:Fallback>
                <p:oleObj name="Image" r:id="rId5" imgW="7758730" imgH="3085714" progId="Photoshop.Image.10">
                  <p:embed/>
                  <p:pic>
                    <p:nvPicPr>
                      <p:cNvPr id="21"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248" y="3212092"/>
                        <a:ext cx="3740150" cy="148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a:extLst>
              <a:ext uri="{FF2B5EF4-FFF2-40B4-BE49-F238E27FC236}">
                <a16:creationId xmlns:a16="http://schemas.microsoft.com/office/drawing/2014/main" id="{F18FF4E4-4BA3-4733-8506-8AC90250E390}"/>
              </a:ext>
            </a:extLst>
          </p:cNvPr>
          <p:cNvSpPr>
            <a:spLocks noGrp="1"/>
          </p:cNvSpPr>
          <p:nvPr>
            <p:ph type="title"/>
          </p:nvPr>
        </p:nvSpPr>
        <p:spPr/>
        <p:txBody>
          <a:bodyPr/>
          <a:lstStyle/>
          <a:p>
            <a:r>
              <a:rPr lang="en-US"/>
              <a:t>Increased Reward Sensitivity </a:t>
            </a:r>
            <a:endParaRPr lang="en-GB"/>
          </a:p>
        </p:txBody>
      </p:sp>
      <p:sp>
        <p:nvSpPr>
          <p:cNvPr id="4" name="Rectangle 3">
            <a:extLst>
              <a:ext uri="{FF2B5EF4-FFF2-40B4-BE49-F238E27FC236}">
                <a16:creationId xmlns:a16="http://schemas.microsoft.com/office/drawing/2014/main" id="{A7FF35DB-65B8-664E-886B-544159151FAD}"/>
              </a:ext>
            </a:extLst>
          </p:cNvPr>
          <p:cNvSpPr/>
          <p:nvPr/>
        </p:nvSpPr>
        <p:spPr>
          <a:xfrm>
            <a:off x="308903" y="1186486"/>
            <a:ext cx="6878791" cy="1477328"/>
          </a:xfrm>
          <a:prstGeom prst="rect">
            <a:avLst/>
          </a:prstGeom>
        </p:spPr>
        <p:txBody>
          <a:bodyPr wrap="square">
            <a:spAutoFit/>
          </a:bodyPr>
          <a:lstStyle/>
          <a:p>
            <a:pPr marL="18916" lvl="0" defTabSz="914400" fontAlgn="base">
              <a:spcAft>
                <a:spcPts val="600"/>
              </a:spcAft>
              <a:buClr>
                <a:srgbClr val="7CCBE2"/>
              </a:buClr>
            </a:pPr>
            <a:r>
              <a:rPr lang="en-US" sz="1600" kern="0">
                <a:solidFill>
                  <a:srgbClr val="37383A"/>
                </a:solidFill>
                <a:latin typeface="Arial" panose="020B0604020202020204" pitchFamily="34" charset="0"/>
                <a:cs typeface="Arial" panose="020B0604020202020204" pitchFamily="34" charset="0"/>
              </a:rPr>
              <a:t>Adolescents have an increased sensitivity to rewards, and feel more excited than adults as result of thrill seeking behavior (there is more activation in the reward-related regions of their brains). </a:t>
            </a:r>
          </a:p>
          <a:p>
            <a:pPr marL="18916" lvl="0" defTabSz="914400" fontAlgn="base">
              <a:spcAft>
                <a:spcPts val="600"/>
              </a:spcAft>
              <a:buClr>
                <a:srgbClr val="7CCBE2"/>
              </a:buClr>
            </a:pPr>
            <a:endParaRPr lang="en-US" sz="1600" kern="0">
              <a:solidFill>
                <a:srgbClr val="37383A"/>
              </a:solidFill>
              <a:latin typeface="Arial" panose="020B0604020202020204" pitchFamily="34" charset="0"/>
              <a:cs typeface="Arial" panose="020B0604020202020204" pitchFamily="34" charset="0"/>
            </a:endParaRPr>
          </a:p>
          <a:p>
            <a:pPr marL="18916" lvl="0" defTabSz="914400" fontAlgn="base">
              <a:spcAft>
                <a:spcPts val="600"/>
              </a:spcAft>
              <a:buClr>
                <a:srgbClr val="7CCBE2"/>
              </a:buClr>
            </a:pPr>
            <a:r>
              <a:rPr lang="en-US" sz="1600" kern="0">
                <a:solidFill>
                  <a:srgbClr val="37383A"/>
                </a:solidFill>
                <a:latin typeface="Arial" panose="020B0604020202020204" pitchFamily="34" charset="0"/>
                <a:cs typeface="Arial" panose="020B0604020202020204" pitchFamily="34" charset="0"/>
              </a:rPr>
              <a:t>Importantly, this is seems to increase when they are with their friends.</a:t>
            </a:r>
          </a:p>
        </p:txBody>
      </p:sp>
    </p:spTree>
    <p:extLst>
      <p:ext uri="{BB962C8B-B14F-4D97-AF65-F5344CB8AC3E}">
        <p14:creationId xmlns:p14="http://schemas.microsoft.com/office/powerpoint/2010/main" val="98124749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55601" y="1042231"/>
            <a:ext cx="9225586" cy="3033138"/>
          </a:xfrm>
          <a:prstGeom prst="rect">
            <a:avLst/>
          </a:prstGeom>
          <a:noFill/>
        </p:spPr>
        <p:txBody>
          <a:bodyPr wrap="square" rtlCol="0" anchor="t">
            <a:spAutoFit/>
          </a:bodyPr>
          <a:lstStyle/>
          <a:p>
            <a:pPr defTabSz="742950">
              <a:spcBef>
                <a:spcPct val="20000"/>
              </a:spcBef>
              <a:spcAft>
                <a:spcPct val="0"/>
              </a:spcAft>
              <a:defRPr/>
            </a:pPr>
            <a:endParaRPr lang="en-US" sz="1950" b="1">
              <a:solidFill>
                <a:srgbClr val="37383A"/>
              </a:solidFill>
              <a:latin typeface="Arial" panose="020B0604020202020204" pitchFamily="34" charset="0"/>
              <a:cs typeface="Arial" panose="020B0604020202020204" pitchFamily="34" charset="0"/>
            </a:endParaRPr>
          </a:p>
          <a:p>
            <a:pPr defTabSz="742950">
              <a:spcBef>
                <a:spcPct val="20000"/>
              </a:spcBef>
              <a:spcAft>
                <a:spcPct val="0"/>
              </a:spcAft>
              <a:defRPr/>
            </a:pPr>
            <a:r>
              <a:rPr lang="en-US" sz="1950" b="1">
                <a:solidFill>
                  <a:srgbClr val="37383A"/>
                </a:solidFill>
                <a:latin typeface="Arial" panose="020B0604020202020204" pitchFamily="34" charset="0"/>
                <a:ea typeface="+mn-lt"/>
                <a:cs typeface="Arial" panose="020B0604020202020204" pitchFamily="34" charset="0"/>
              </a:rPr>
              <a:t>2. Social influence changes our risk perception</a:t>
            </a:r>
          </a:p>
          <a:p>
            <a:pPr defTabSz="742950">
              <a:spcBef>
                <a:spcPct val="20000"/>
              </a:spcBef>
              <a:spcAft>
                <a:spcPct val="0"/>
              </a:spcAft>
              <a:defRPr/>
            </a:pPr>
            <a:endParaRPr lang="en-US" sz="1950">
              <a:solidFill>
                <a:srgbClr val="37383A"/>
              </a:solidFill>
              <a:latin typeface="Arial" panose="020B0604020202020204" pitchFamily="34" charset="0"/>
              <a:ea typeface="+mn-lt"/>
              <a:cs typeface="Arial" panose="020B0604020202020204" pitchFamily="34" charset="0"/>
            </a:endParaRPr>
          </a:p>
          <a:p>
            <a:pPr defTabSz="742950">
              <a:spcBef>
                <a:spcPct val="20000"/>
              </a:spcBef>
              <a:spcAft>
                <a:spcPct val="0"/>
              </a:spcAft>
              <a:defRPr/>
            </a:pPr>
            <a:r>
              <a:rPr lang="en-US" sz="1950">
                <a:solidFill>
                  <a:srgbClr val="37383A"/>
                </a:solidFill>
                <a:latin typeface="Arial" panose="020B0604020202020204" pitchFamily="34" charset="0"/>
                <a:ea typeface="+mn-lt"/>
                <a:cs typeface="Arial" panose="020B0604020202020204" pitchFamily="34" charset="0"/>
              </a:rPr>
              <a:t>In adolescence, people our own age become really important. This is an adaptive process called </a:t>
            </a:r>
            <a:r>
              <a:rPr lang="en-US" sz="1950" b="1">
                <a:solidFill>
                  <a:srgbClr val="37383A"/>
                </a:solidFill>
                <a:latin typeface="Arial" panose="020B0604020202020204" pitchFamily="34" charset="0"/>
                <a:ea typeface="+mn-lt"/>
                <a:cs typeface="Arial" panose="020B0604020202020204" pitchFamily="34" charset="0"/>
              </a:rPr>
              <a:t>social re-orientation</a:t>
            </a:r>
            <a:r>
              <a:rPr lang="en-US" sz="1950">
                <a:solidFill>
                  <a:srgbClr val="37383A"/>
                </a:solidFill>
                <a:latin typeface="Arial" panose="020B0604020202020204" pitchFamily="34" charset="0"/>
                <a:ea typeface="+mn-lt"/>
                <a:cs typeface="Arial" panose="020B0604020202020204" pitchFamily="34" charset="0"/>
              </a:rPr>
              <a:t>. Since social cognition and social processing develop during this time, it makes sense to give the brain as much social input as possible so that we can develop these skills. </a:t>
            </a:r>
          </a:p>
          <a:p>
            <a:pPr defTabSz="742950">
              <a:spcBef>
                <a:spcPct val="20000"/>
              </a:spcBef>
              <a:spcAft>
                <a:spcPct val="0"/>
              </a:spcAft>
              <a:defRPr/>
            </a:pPr>
            <a:endParaRPr lang="en-US" sz="1950">
              <a:solidFill>
                <a:srgbClr val="37383A"/>
              </a:solidFill>
              <a:latin typeface="Arial" panose="020B0604020202020204" pitchFamily="34" charset="0"/>
              <a:cs typeface="Arial" panose="020B0604020202020204" pitchFamily="34" charset="0"/>
            </a:endParaRPr>
          </a:p>
          <a:p>
            <a:pPr defTabSz="742950">
              <a:defRPr/>
            </a:pPr>
            <a:endParaRPr lang="en-US" sz="1950">
              <a:solidFill>
                <a:srgbClr val="37383A"/>
              </a:solidFill>
              <a:latin typeface="Arial" panose="020B0604020202020204" pitchFamily="34" charset="0"/>
              <a:cs typeface="Arial" panose="020B0604020202020204" pitchFamily="34" charset="0"/>
            </a:endParaRPr>
          </a:p>
        </p:txBody>
      </p:sp>
      <p:sp>
        <p:nvSpPr>
          <p:cNvPr id="24" name="Rectangle 9"/>
          <p:cNvSpPr>
            <a:spLocks noChangeArrowheads="1"/>
          </p:cNvSpPr>
          <p:nvPr/>
        </p:nvSpPr>
        <p:spPr bwMode="auto">
          <a:xfrm>
            <a:off x="0" y="2078669"/>
            <a:ext cx="263128" cy="234752"/>
          </a:xfrm>
          <a:prstGeom prst="rect">
            <a:avLst/>
          </a:prstGeom>
          <a:solidFill>
            <a:srgbClr val="FFFFFF"/>
          </a:solidFill>
          <a:ln w="9525">
            <a:solidFill>
              <a:srgbClr val="FFFFFF"/>
            </a:solidFill>
            <a:round/>
            <a:headEnd/>
            <a:tailEnd/>
          </a:ln>
        </p:spPr>
        <p:txBody>
          <a:bodyPr/>
          <a:lstStyle/>
          <a:p>
            <a:pPr defTabSz="742950">
              <a:defRPr/>
            </a:pPr>
            <a:endParaRPr lang="en-US" sz="1463">
              <a:solidFill>
                <a:srgbClr val="000000"/>
              </a:solidFill>
              <a:latin typeface="Calibri"/>
            </a:endParaRPr>
          </a:p>
        </p:txBody>
      </p:sp>
      <p:sp>
        <p:nvSpPr>
          <p:cNvPr id="25" name="Rectangle 10"/>
          <p:cNvSpPr>
            <a:spLocks noChangeArrowheads="1"/>
          </p:cNvSpPr>
          <p:nvPr/>
        </p:nvSpPr>
        <p:spPr bwMode="auto">
          <a:xfrm>
            <a:off x="28377" y="4126941"/>
            <a:ext cx="263128" cy="233462"/>
          </a:xfrm>
          <a:prstGeom prst="rect">
            <a:avLst/>
          </a:prstGeom>
          <a:solidFill>
            <a:srgbClr val="FFFFFF"/>
          </a:solidFill>
          <a:ln w="9525">
            <a:solidFill>
              <a:srgbClr val="FFFFFF"/>
            </a:solidFill>
            <a:round/>
            <a:headEnd/>
            <a:tailEnd/>
          </a:ln>
        </p:spPr>
        <p:txBody>
          <a:bodyPr/>
          <a:lstStyle/>
          <a:p>
            <a:pPr defTabSz="742950">
              <a:defRPr/>
            </a:pPr>
            <a:endParaRPr lang="en-US" sz="1463">
              <a:solidFill>
                <a:srgbClr val="000000"/>
              </a:solidFill>
              <a:latin typeface="Calibri"/>
            </a:endParaRPr>
          </a:p>
        </p:txBody>
      </p:sp>
      <p:sp>
        <p:nvSpPr>
          <p:cNvPr id="8" name="Title 7">
            <a:extLst>
              <a:ext uri="{FF2B5EF4-FFF2-40B4-BE49-F238E27FC236}">
                <a16:creationId xmlns:a16="http://schemas.microsoft.com/office/drawing/2014/main" id="{53C5FADC-D7B3-49FF-A9BC-5CE3B0134F0A}"/>
              </a:ext>
            </a:extLst>
          </p:cNvPr>
          <p:cNvSpPr>
            <a:spLocks noGrp="1"/>
          </p:cNvSpPr>
          <p:nvPr>
            <p:ph type="title"/>
          </p:nvPr>
        </p:nvSpPr>
        <p:spPr/>
        <p:txBody>
          <a:bodyPr/>
          <a:lstStyle/>
          <a:p>
            <a:r>
              <a:rPr lang="en-US"/>
              <a:t>Why do adolescents take more risks in front of friends?</a:t>
            </a:r>
            <a:endParaRPr lang="en-GB"/>
          </a:p>
        </p:txBody>
      </p:sp>
    </p:spTree>
    <p:extLst>
      <p:ext uri="{BB962C8B-B14F-4D97-AF65-F5344CB8AC3E}">
        <p14:creationId xmlns:p14="http://schemas.microsoft.com/office/powerpoint/2010/main" val="334918291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03401" y="2223647"/>
            <a:ext cx="8437063" cy="1097993"/>
          </a:xfrm>
          <a:prstGeom prst="rect">
            <a:avLst/>
          </a:prstGeom>
          <a:noFill/>
        </p:spPr>
        <p:txBody>
          <a:bodyPr wrap="square" rtlCol="0">
            <a:spAutoFit/>
          </a:bodyPr>
          <a:lstStyle/>
          <a:p>
            <a:pPr eaLnBrk="0" hangingPunct="0">
              <a:defRPr/>
            </a:pPr>
            <a:endParaRPr lang="en-AU" sz="2600">
              <a:solidFill>
                <a:schemeClr val="tx1">
                  <a:lumMod val="50000"/>
                  <a:lumOff val="50000"/>
                </a:schemeClr>
              </a:solidFill>
              <a:latin typeface="Helvetica"/>
              <a:cs typeface="Helvetica"/>
            </a:endParaRPr>
          </a:p>
          <a:p>
            <a:r>
              <a:rPr lang="en-US" sz="2600">
                <a:solidFill>
                  <a:schemeClr val="tx1">
                    <a:lumMod val="50000"/>
                    <a:lumOff val="50000"/>
                  </a:schemeClr>
                </a:solidFill>
              </a:rPr>
              <a:t> </a:t>
            </a:r>
          </a:p>
          <a:p>
            <a:endParaRPr lang="en-US" sz="1335"/>
          </a:p>
        </p:txBody>
      </p:sp>
      <p:sp>
        <p:nvSpPr>
          <p:cNvPr id="9" name="TextBox 8"/>
          <p:cNvSpPr txBox="1"/>
          <p:nvPr/>
        </p:nvSpPr>
        <p:spPr>
          <a:xfrm>
            <a:off x="409500" y="1104077"/>
            <a:ext cx="8437063" cy="3093154"/>
          </a:xfrm>
          <a:prstGeom prst="rect">
            <a:avLst/>
          </a:prstGeom>
          <a:noFill/>
        </p:spPr>
        <p:txBody>
          <a:bodyPr wrap="square" rtlCol="0">
            <a:spAutoFit/>
          </a:bodyPr>
          <a:lstStyle/>
          <a:p>
            <a:pPr eaLnBrk="0" hangingPunct="0">
              <a:defRPr/>
            </a:pPr>
            <a:r>
              <a:rPr lang="en-GB" sz="1950">
                <a:solidFill>
                  <a:schemeClr val="bg1"/>
                </a:solidFill>
                <a:latin typeface="Arial" panose="020B0604020202020204" pitchFamily="34" charset="0"/>
                <a:cs typeface="Arial" panose="020B0604020202020204" pitchFamily="34" charset="0"/>
              </a:rPr>
              <a:t>Adolescents begin to spend more time with their </a:t>
            </a:r>
            <a:r>
              <a:rPr lang="en-GB" sz="1950" b="1">
                <a:solidFill>
                  <a:schemeClr val="bg1"/>
                </a:solidFill>
                <a:latin typeface="Arial" panose="020B0604020202020204" pitchFamily="34" charset="0"/>
                <a:cs typeface="Arial" panose="020B0604020202020204" pitchFamily="34" charset="0"/>
              </a:rPr>
              <a:t>friends</a:t>
            </a:r>
            <a:r>
              <a:rPr lang="en-GB" sz="1950">
                <a:solidFill>
                  <a:schemeClr val="bg1"/>
                </a:solidFill>
                <a:latin typeface="Arial" panose="020B0604020202020204" pitchFamily="34" charset="0"/>
                <a:cs typeface="Arial" panose="020B0604020202020204" pitchFamily="34" charset="0"/>
              </a:rPr>
              <a:t> than their parents, compared to children.</a:t>
            </a:r>
          </a:p>
          <a:p>
            <a:pPr marL="278606" indent="-278606" eaLnBrk="0" hangingPunct="0">
              <a:buFont typeface="Arial" panose="020B0604020202020204" pitchFamily="34" charset="0"/>
              <a:buChar char="•"/>
              <a:defRPr/>
            </a:pPr>
            <a:endParaRPr lang="en-GB" sz="1950">
              <a:solidFill>
                <a:schemeClr val="bg1"/>
              </a:solidFill>
              <a:latin typeface="Arial" panose="020B0604020202020204" pitchFamily="34" charset="0"/>
              <a:cs typeface="Arial" panose="020B0604020202020204" pitchFamily="34" charset="0"/>
            </a:endParaRPr>
          </a:p>
          <a:p>
            <a:pPr eaLnBrk="0" hangingPunct="0">
              <a:defRPr/>
            </a:pPr>
            <a:r>
              <a:rPr lang="en-GB" sz="1950">
                <a:solidFill>
                  <a:schemeClr val="bg1"/>
                </a:solidFill>
                <a:latin typeface="Arial" panose="020B0604020202020204" pitchFamily="34" charset="0"/>
                <a:cs typeface="Arial" panose="020B0604020202020204" pitchFamily="34" charset="0"/>
              </a:rPr>
              <a:t>There is significant evidence for social re-orientation between childhood and adolescence in other species too:</a:t>
            </a:r>
          </a:p>
          <a:p>
            <a:pPr eaLnBrk="0" hangingPunct="0">
              <a:defRPr/>
            </a:pPr>
            <a:endParaRPr lang="en-GB" sz="1950" b="1">
              <a:solidFill>
                <a:schemeClr val="bg1"/>
              </a:solidFill>
              <a:latin typeface="Arial" panose="020B0604020202020204" pitchFamily="34" charset="0"/>
              <a:cs typeface="Arial" panose="020B0604020202020204" pitchFamily="34" charset="0"/>
            </a:endParaRPr>
          </a:p>
          <a:p>
            <a:pPr eaLnBrk="0" hangingPunct="0">
              <a:defRPr/>
            </a:pPr>
            <a:r>
              <a:rPr lang="en-GB" sz="1950">
                <a:solidFill>
                  <a:schemeClr val="bg1"/>
                </a:solidFill>
                <a:latin typeface="Arial" panose="020B0604020202020204" pitchFamily="34" charset="0"/>
                <a:cs typeface="Arial" panose="020B0604020202020204" pitchFamily="34" charset="0"/>
              </a:rPr>
              <a:t>Adolescent chimpanzees and mice show a similar pattern of behaviour show increased social engagement during this period of life</a:t>
            </a:r>
          </a:p>
          <a:p>
            <a:pPr eaLnBrk="0" hangingPunct="0">
              <a:defRPr/>
            </a:pPr>
            <a:endParaRPr lang="en-GB" sz="1950" b="1">
              <a:solidFill>
                <a:schemeClr val="bg1"/>
              </a:solidFill>
              <a:latin typeface="Arial" panose="020B0604020202020204" pitchFamily="34" charset="0"/>
              <a:cs typeface="Arial" panose="020B0604020202020204" pitchFamily="34" charset="0"/>
            </a:endParaRPr>
          </a:p>
          <a:p>
            <a:pPr marL="278606" indent="-278606" eaLnBrk="0" hangingPunct="0">
              <a:buFont typeface="Arial" panose="020B0604020202020204" pitchFamily="34" charset="0"/>
              <a:buChar char="•"/>
              <a:defRPr/>
            </a:pPr>
            <a:endParaRPr lang="en-GB" sz="1950" b="1">
              <a:solidFill>
                <a:schemeClr val="bg1"/>
              </a:solidFill>
              <a:latin typeface="Arial" panose="020B0604020202020204" pitchFamily="34" charset="0"/>
              <a:cs typeface="Arial" panose="020B0604020202020204" pitchFamily="34" charset="0"/>
            </a:endParaRPr>
          </a:p>
        </p:txBody>
      </p:sp>
      <p:pic>
        <p:nvPicPr>
          <p:cNvPr id="2050" name="Picture 2" descr="Image result for chimpanzee frien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0056" y="3865143"/>
            <a:ext cx="2834941" cy="188878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2" name="Picture 1" descr="cc_iStock_24626120_LARGE_16x9.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1916" y="4090518"/>
            <a:ext cx="2942079" cy="1654920"/>
          </a:xfrm>
          <a:prstGeom prst="rect">
            <a:avLst/>
          </a:prstGeom>
        </p:spPr>
      </p:pic>
      <p:sp>
        <p:nvSpPr>
          <p:cNvPr id="3" name="Title 2">
            <a:extLst>
              <a:ext uri="{FF2B5EF4-FFF2-40B4-BE49-F238E27FC236}">
                <a16:creationId xmlns:a16="http://schemas.microsoft.com/office/drawing/2014/main" id="{64941D69-FD2D-4AFF-8EA9-3A2941F370CB}"/>
              </a:ext>
            </a:extLst>
          </p:cNvPr>
          <p:cNvSpPr>
            <a:spLocks noGrp="1"/>
          </p:cNvSpPr>
          <p:nvPr>
            <p:ph type="title"/>
          </p:nvPr>
        </p:nvSpPr>
        <p:spPr/>
        <p:txBody>
          <a:bodyPr/>
          <a:lstStyle/>
          <a:p>
            <a:r>
              <a:rPr lang="en-US"/>
              <a:t>A Period of Social Re-Orientation</a:t>
            </a:r>
            <a:endParaRPr lang="en-GB"/>
          </a:p>
        </p:txBody>
      </p:sp>
      <p:sp>
        <p:nvSpPr>
          <p:cNvPr id="11" name="TextBox 10">
            <a:extLst>
              <a:ext uri="{FF2B5EF4-FFF2-40B4-BE49-F238E27FC236}">
                <a16:creationId xmlns:a16="http://schemas.microsoft.com/office/drawing/2014/main" id="{78922D47-B950-4152-874A-3FB421D826DD}"/>
              </a:ext>
            </a:extLst>
          </p:cNvPr>
          <p:cNvSpPr txBox="1"/>
          <p:nvPr/>
        </p:nvSpPr>
        <p:spPr>
          <a:xfrm>
            <a:off x="409501" y="1183658"/>
            <a:ext cx="8867197" cy="672748"/>
          </a:xfrm>
          <a:prstGeom prst="rect">
            <a:avLst/>
          </a:prstGeom>
        </p:spPr>
        <p:txBody>
          <a:bodyPr wrap="square" rtlCol="0">
            <a:spAutoFit/>
          </a:bodyPr>
          <a:lstStyle/>
          <a:p>
            <a:pPr marL="342900" indent="-342900" defTabSz="914400" fontAlgn="base">
              <a:spcBef>
                <a:spcPct val="20000"/>
              </a:spcBef>
              <a:spcAft>
                <a:spcPct val="0"/>
              </a:spcAft>
              <a:buClr>
                <a:schemeClr val="folHlink"/>
              </a:buClr>
              <a:buFont typeface="Wingdings" pitchFamily="2" charset="2"/>
              <a:buChar char=""/>
            </a:pPr>
            <a:endParaRPr lang="en-GB" sz="1800">
              <a:solidFill>
                <a:schemeClr val="bg1"/>
              </a:solidFill>
              <a:latin typeface="Helvetica"/>
              <a:cs typeface="Helvetica"/>
            </a:endParaRPr>
          </a:p>
          <a:p>
            <a:pPr marL="342900" marR="0" indent="-342900" algn="l" defTabSz="914400" rtl="0" eaLnBrk="1" fontAlgn="base" latinLnBrk="0" hangingPunct="1">
              <a:lnSpc>
                <a:spcPct val="100000"/>
              </a:lnSpc>
              <a:spcBef>
                <a:spcPct val="20000"/>
              </a:spcBef>
              <a:spcAft>
                <a:spcPct val="0"/>
              </a:spcAft>
              <a:buClr>
                <a:schemeClr val="folHlink"/>
              </a:buClr>
              <a:buSzTx/>
              <a:buFont typeface="Wingdings" pitchFamily="2" charset="2"/>
              <a:buChar char=""/>
              <a:tabLst/>
            </a:pPr>
            <a:endParaRPr lang="en-GB" kern="0">
              <a:solidFill>
                <a:schemeClr val="bg1"/>
              </a:solidFill>
              <a:latin typeface="+mn-lt"/>
            </a:endParaRPr>
          </a:p>
        </p:txBody>
      </p:sp>
      <p:pic>
        <p:nvPicPr>
          <p:cNvPr id="4" name="Picture 4" descr="A picture containing person, sport, indoor, holding&#10;&#10;Description generated with very high confidence">
            <a:extLst>
              <a:ext uri="{FF2B5EF4-FFF2-40B4-BE49-F238E27FC236}">
                <a16:creationId xmlns:a16="http://schemas.microsoft.com/office/drawing/2014/main" id="{3C97756B-9273-4C7F-89A1-860AD3524767}"/>
              </a:ext>
            </a:extLst>
          </p:cNvPr>
          <p:cNvPicPr>
            <a:picLocks noChangeAspect="1"/>
          </p:cNvPicPr>
          <p:nvPr/>
        </p:nvPicPr>
        <p:blipFill rotWithShape="1">
          <a:blip r:embed="rId5"/>
          <a:srcRect t="-1273" b="16923"/>
          <a:stretch/>
        </p:blipFill>
        <p:spPr>
          <a:xfrm>
            <a:off x="466216" y="3905573"/>
            <a:ext cx="2604394" cy="1842499"/>
          </a:xfrm>
          <a:prstGeom prst="rect">
            <a:avLst/>
          </a:prstGeom>
        </p:spPr>
      </p:pic>
    </p:spTree>
    <p:extLst>
      <p:ext uri="{BB962C8B-B14F-4D97-AF65-F5344CB8AC3E}">
        <p14:creationId xmlns:p14="http://schemas.microsoft.com/office/powerpoint/2010/main" val="2798896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4809036" y="1475694"/>
            <a:ext cx="2860097" cy="1981601"/>
            <a:chOff x="3033501" y="4552946"/>
            <a:chExt cx="1691215" cy="1448232"/>
          </a:xfrm>
        </p:grpSpPr>
        <p:sp>
          <p:nvSpPr>
            <p:cNvPr id="66" name="Rechteck 21"/>
            <p:cNvSpPr/>
            <p:nvPr/>
          </p:nvSpPr>
          <p:spPr>
            <a:xfrm>
              <a:off x="3137658" y="4552946"/>
              <a:ext cx="1425146" cy="1448232"/>
            </a:xfrm>
            <a:prstGeom prst="rect">
              <a:avLst/>
            </a:prstGeom>
            <a:solidFill>
              <a:schemeClr val="bg1"/>
            </a:solidFill>
            <a:ln>
              <a:solidFill>
                <a:srgbClr val="A6A6A6"/>
              </a:solidFill>
            </a:ln>
          </p:spPr>
          <p:style>
            <a:lnRef idx="1">
              <a:schemeClr val="accent1"/>
            </a:lnRef>
            <a:fillRef idx="3">
              <a:schemeClr val="accent1"/>
            </a:fillRef>
            <a:effectRef idx="2">
              <a:schemeClr val="accent1"/>
            </a:effectRef>
            <a:fontRef idx="minor">
              <a:schemeClr val="lt1"/>
            </a:fontRef>
          </p:style>
          <p:txBody>
            <a:bodyPr lIns="108863" tIns="54430" rIns="108863" bIns="54430" spcCol="0" rtlCol="0" anchor="ctr"/>
            <a:lstStyle/>
            <a:p>
              <a:pPr algn="ctr"/>
              <a:endParaRPr lang="en-GB" sz="1335">
                <a:solidFill>
                  <a:schemeClr val="bg1">
                    <a:lumMod val="50000"/>
                  </a:schemeClr>
                </a:solidFill>
              </a:endParaRPr>
            </a:p>
          </p:txBody>
        </p:sp>
        <p:pic>
          <p:nvPicPr>
            <p:cNvPr id="67" name="Bild 38" descr="adolescents.bmp"/>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0354" y="4759826"/>
              <a:ext cx="1154931" cy="773283"/>
            </a:xfrm>
            <a:prstGeom prst="rect">
              <a:avLst/>
            </a:prstGeom>
          </p:spPr>
        </p:pic>
        <p:sp>
          <p:nvSpPr>
            <p:cNvPr id="68" name="Rechteck 50"/>
            <p:cNvSpPr/>
            <p:nvPr/>
          </p:nvSpPr>
          <p:spPr>
            <a:xfrm>
              <a:off x="3033501" y="5533353"/>
              <a:ext cx="1691215" cy="349905"/>
            </a:xfrm>
            <a:prstGeom prst="rect">
              <a:avLst/>
            </a:prstGeom>
          </p:spPr>
          <p:txBody>
            <a:bodyPr wrap="square" lIns="103765" tIns="51883" rIns="103765" bIns="51883">
              <a:spAutoFit/>
            </a:bodyPr>
            <a:lstStyle/>
            <a:p>
              <a:pPr algn="ctr"/>
              <a:r>
                <a:rPr lang="en-GB" sz="1192" b="1">
                  <a:solidFill>
                    <a:schemeClr val="accent4">
                      <a:lumMod val="75000"/>
                    </a:schemeClr>
                  </a:solidFill>
                  <a:cs typeface="Arial"/>
                </a:rPr>
                <a:t>Teenagers rated</a:t>
              </a:r>
            </a:p>
          </p:txBody>
        </p:sp>
      </p:grpSp>
      <p:grpSp>
        <p:nvGrpSpPr>
          <p:cNvPr id="69" name="Group 68"/>
          <p:cNvGrpSpPr/>
          <p:nvPr/>
        </p:nvGrpSpPr>
        <p:grpSpPr>
          <a:xfrm>
            <a:off x="224316" y="3505444"/>
            <a:ext cx="1495019" cy="1245300"/>
            <a:chOff x="292592" y="4178829"/>
            <a:chExt cx="1569386" cy="1511780"/>
          </a:xfrm>
        </p:grpSpPr>
        <p:sp>
          <p:nvSpPr>
            <p:cNvPr id="70" name="Rechteck 3"/>
            <p:cNvSpPr/>
            <p:nvPr/>
          </p:nvSpPr>
          <p:spPr>
            <a:xfrm>
              <a:off x="369396" y="4242377"/>
              <a:ext cx="1425146" cy="1448232"/>
            </a:xfrm>
            <a:prstGeom prst="rect">
              <a:avLst/>
            </a:prstGeom>
            <a:solidFill>
              <a:schemeClr val="bg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lIns="108863" tIns="54430" rIns="108863" bIns="54430" spcCol="0" rtlCol="0" anchor="ctr"/>
            <a:lstStyle/>
            <a:p>
              <a:pPr algn="ctr"/>
              <a:endParaRPr lang="en-GB" sz="1335">
                <a:solidFill>
                  <a:schemeClr val="bg1">
                    <a:lumMod val="50000"/>
                  </a:schemeClr>
                </a:solidFill>
              </a:endParaRPr>
            </a:p>
          </p:txBody>
        </p:sp>
        <p:pic>
          <p:nvPicPr>
            <p:cNvPr id="71" name="Bildplatzhalter 3" descr="11946807-traffic-light-red-pedestrian-in-uk.jpe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314" y="4786020"/>
              <a:ext cx="956920" cy="861917"/>
            </a:xfrm>
            <a:prstGeom prst="rect">
              <a:avLst/>
            </a:prstGeom>
          </p:spPr>
        </p:pic>
        <p:sp>
          <p:nvSpPr>
            <p:cNvPr id="72" name="Rechteck 41"/>
            <p:cNvSpPr/>
            <p:nvPr/>
          </p:nvSpPr>
          <p:spPr>
            <a:xfrm>
              <a:off x="292592" y="4178829"/>
              <a:ext cx="1569386" cy="552368"/>
            </a:xfrm>
            <a:prstGeom prst="rect">
              <a:avLst/>
            </a:prstGeom>
          </p:spPr>
          <p:txBody>
            <a:bodyPr wrap="square" lIns="103765" tIns="51883" rIns="103765" bIns="51883">
              <a:spAutoFit/>
            </a:bodyPr>
            <a:lstStyle/>
            <a:p>
              <a:pPr algn="ctr"/>
              <a:r>
                <a:rPr lang="en-GB" sz="1138" b="1">
                  <a:cs typeface="Arial"/>
                </a:rPr>
                <a:t>crossing a street on a red light</a:t>
              </a:r>
            </a:p>
          </p:txBody>
        </p:sp>
      </p:grpSp>
      <p:grpSp>
        <p:nvGrpSpPr>
          <p:cNvPr id="73" name="Group 72"/>
          <p:cNvGrpSpPr/>
          <p:nvPr/>
        </p:nvGrpSpPr>
        <p:grpSpPr>
          <a:xfrm>
            <a:off x="1987849" y="1364943"/>
            <a:ext cx="2410134" cy="2101873"/>
            <a:chOff x="3098069" y="2881204"/>
            <a:chExt cx="1504324" cy="1448232"/>
          </a:xfrm>
        </p:grpSpPr>
        <p:sp>
          <p:nvSpPr>
            <p:cNvPr id="74" name="Rechteck 17"/>
            <p:cNvSpPr/>
            <p:nvPr/>
          </p:nvSpPr>
          <p:spPr>
            <a:xfrm>
              <a:off x="3138479" y="2881204"/>
              <a:ext cx="1425147" cy="1448232"/>
            </a:xfrm>
            <a:prstGeom prst="rect">
              <a:avLst/>
            </a:prstGeom>
            <a:solidFill>
              <a:schemeClr val="bg1"/>
            </a:solidFill>
            <a:ln>
              <a:solidFill>
                <a:srgbClr val="A6A6A6"/>
              </a:solidFill>
            </a:ln>
          </p:spPr>
          <p:style>
            <a:lnRef idx="1">
              <a:schemeClr val="accent1"/>
            </a:lnRef>
            <a:fillRef idx="3">
              <a:schemeClr val="accent1"/>
            </a:fillRef>
            <a:effectRef idx="2">
              <a:schemeClr val="accent1"/>
            </a:effectRef>
            <a:fontRef idx="minor">
              <a:schemeClr val="lt1"/>
            </a:fontRef>
          </p:style>
          <p:txBody>
            <a:bodyPr lIns="108863" tIns="54430" rIns="108863" bIns="54430" spcCol="0" rtlCol="0" anchor="ctr"/>
            <a:lstStyle/>
            <a:p>
              <a:pPr algn="ctr"/>
              <a:endParaRPr lang="en-GB" sz="1335">
                <a:solidFill>
                  <a:schemeClr val="bg1">
                    <a:lumMod val="50000"/>
                  </a:schemeClr>
                </a:solidFill>
              </a:endParaRPr>
            </a:p>
          </p:txBody>
        </p:sp>
        <p:pic>
          <p:nvPicPr>
            <p:cNvPr id="75" name="Bild 37" descr="adults.bmp"/>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80353" y="3147576"/>
              <a:ext cx="1154933" cy="773283"/>
            </a:xfrm>
            <a:prstGeom prst="rect">
              <a:avLst/>
            </a:prstGeom>
          </p:spPr>
        </p:pic>
        <p:sp>
          <p:nvSpPr>
            <p:cNvPr id="76" name="Rechteck 51"/>
            <p:cNvSpPr/>
            <p:nvPr/>
          </p:nvSpPr>
          <p:spPr>
            <a:xfrm>
              <a:off x="3098069" y="3899014"/>
              <a:ext cx="1504324" cy="370065"/>
            </a:xfrm>
            <a:prstGeom prst="rect">
              <a:avLst/>
            </a:prstGeom>
          </p:spPr>
          <p:txBody>
            <a:bodyPr wrap="square" lIns="103765" tIns="51883" rIns="103765" bIns="51883">
              <a:spAutoFit/>
            </a:bodyPr>
            <a:lstStyle/>
            <a:p>
              <a:pPr algn="ctr"/>
              <a:r>
                <a:rPr lang="en-GB" sz="1300" b="1">
                  <a:solidFill>
                    <a:srgbClr val="42CC30"/>
                  </a:solidFill>
                  <a:cs typeface="Arial"/>
                </a:rPr>
                <a:t>Adults rated</a:t>
              </a:r>
            </a:p>
          </p:txBody>
        </p:sp>
      </p:grpSp>
      <p:grpSp>
        <p:nvGrpSpPr>
          <p:cNvPr id="91" name="Group 90"/>
          <p:cNvGrpSpPr/>
          <p:nvPr/>
        </p:nvGrpSpPr>
        <p:grpSpPr>
          <a:xfrm>
            <a:off x="4809036" y="4222702"/>
            <a:ext cx="2738283" cy="2439119"/>
            <a:chOff x="5918815" y="3677202"/>
            <a:chExt cx="1984578" cy="1649222"/>
          </a:xfrm>
        </p:grpSpPr>
        <p:grpSp>
          <p:nvGrpSpPr>
            <p:cNvPr id="92" name="Group 91"/>
            <p:cNvGrpSpPr/>
            <p:nvPr/>
          </p:nvGrpSpPr>
          <p:grpSpPr>
            <a:xfrm>
              <a:off x="6045576" y="3677202"/>
              <a:ext cx="1857817" cy="1649222"/>
              <a:chOff x="4534182" y="2757902"/>
              <a:chExt cx="1393363" cy="1236917"/>
            </a:xfrm>
          </p:grpSpPr>
          <p:grpSp>
            <p:nvGrpSpPr>
              <p:cNvPr id="94" name="Group 93"/>
              <p:cNvGrpSpPr/>
              <p:nvPr/>
            </p:nvGrpSpPr>
            <p:grpSpPr>
              <a:xfrm>
                <a:off x="4548176" y="2757902"/>
                <a:ext cx="1379369" cy="1236917"/>
                <a:chOff x="4548176" y="2757902"/>
                <a:chExt cx="1379369" cy="1236917"/>
              </a:xfrm>
            </p:grpSpPr>
            <p:grpSp>
              <p:nvGrpSpPr>
                <p:cNvPr id="96" name="Group 95"/>
                <p:cNvGrpSpPr/>
                <p:nvPr/>
              </p:nvGrpSpPr>
              <p:grpSpPr>
                <a:xfrm>
                  <a:off x="4548176" y="2757902"/>
                  <a:ext cx="1288190" cy="1236917"/>
                  <a:chOff x="4486900" y="4481551"/>
                  <a:chExt cx="1464957" cy="1626736"/>
                </a:xfrm>
              </p:grpSpPr>
              <p:grpSp>
                <p:nvGrpSpPr>
                  <p:cNvPr id="100" name="Group 99"/>
                  <p:cNvGrpSpPr/>
                  <p:nvPr/>
                </p:nvGrpSpPr>
                <p:grpSpPr>
                  <a:xfrm>
                    <a:off x="4486900" y="4481551"/>
                    <a:ext cx="1464957" cy="1626736"/>
                    <a:chOff x="4486900" y="4481551"/>
                    <a:chExt cx="1464957" cy="1626736"/>
                  </a:xfrm>
                </p:grpSpPr>
                <p:sp>
                  <p:nvSpPr>
                    <p:cNvPr id="102" name="Rechteck 44"/>
                    <p:cNvSpPr/>
                    <p:nvPr/>
                  </p:nvSpPr>
                  <p:spPr>
                    <a:xfrm>
                      <a:off x="4526711" y="4706842"/>
                      <a:ext cx="1425146" cy="855794"/>
                    </a:xfrm>
                    <a:prstGeom prst="rect">
                      <a:avLst/>
                    </a:prstGeom>
                  </p:spPr>
                  <p:txBody>
                    <a:bodyPr wrap="square" lIns="103765" tIns="51883" rIns="103765" bIns="51883">
                      <a:spAutoFit/>
                    </a:bodyPr>
                    <a:lstStyle/>
                    <a:p>
                      <a:pPr algn="ctr"/>
                      <a:r>
                        <a:rPr lang="en-GB" sz="1300" b="1">
                          <a:latin typeface="Arial"/>
                          <a:cs typeface="Arial"/>
                        </a:rPr>
                        <a:t>crossing a street on a red light</a:t>
                      </a:r>
                    </a:p>
                  </p:txBody>
                </p:sp>
                <p:sp>
                  <p:nvSpPr>
                    <p:cNvPr id="103" name="Rechteck 22"/>
                    <p:cNvSpPr/>
                    <p:nvPr/>
                  </p:nvSpPr>
                  <p:spPr>
                    <a:xfrm>
                      <a:off x="4486900" y="4481551"/>
                      <a:ext cx="1425146" cy="1626736"/>
                    </a:xfrm>
                    <a:prstGeom prst="rect">
                      <a:avLst/>
                    </a:prstGeom>
                    <a:solidFill>
                      <a:schemeClr val="bg1"/>
                    </a:solidFill>
                    <a:ln>
                      <a:solidFill>
                        <a:srgbClr val="A6A6A6"/>
                      </a:solidFill>
                    </a:ln>
                  </p:spPr>
                  <p:style>
                    <a:lnRef idx="1">
                      <a:schemeClr val="accent1"/>
                    </a:lnRef>
                    <a:fillRef idx="3">
                      <a:schemeClr val="accent1"/>
                    </a:fillRef>
                    <a:effectRef idx="2">
                      <a:schemeClr val="accent1"/>
                    </a:effectRef>
                    <a:fontRef idx="minor">
                      <a:schemeClr val="lt1"/>
                    </a:fontRef>
                  </p:style>
                  <p:txBody>
                    <a:bodyPr lIns="108863" tIns="54430" rIns="108863" bIns="54430" spcCol="0" rtlCol="0" anchor="ctr"/>
                    <a:lstStyle/>
                    <a:p>
                      <a:pPr algn="ctr"/>
                      <a:endParaRPr lang="en-GB" sz="1335">
                        <a:solidFill>
                          <a:schemeClr val="bg1">
                            <a:lumMod val="50000"/>
                          </a:schemeClr>
                        </a:solidFill>
                      </a:endParaRPr>
                    </a:p>
                  </p:txBody>
                </p:sp>
                <p:pic>
                  <p:nvPicPr>
                    <p:cNvPr id="104" name="Bild 31" descr="Bildschirmfoto 2012-10-09 um 13.03.19.png"/>
                    <p:cNvPicPr>
                      <a:picLocks/>
                    </p:cNvPicPr>
                    <p:nvPr/>
                  </p:nvPicPr>
                  <p:blipFill rotWithShape="1">
                    <a:blip r:embed="rId6" cstate="email">
                      <a:extLst>
                        <a:ext uri="{28A0092B-C50C-407E-A947-70E740481C1C}">
                          <a14:useLocalDpi xmlns:a14="http://schemas.microsoft.com/office/drawing/2010/main"/>
                        </a:ext>
                      </a:extLst>
                    </a:blip>
                    <a:srcRect/>
                    <a:stretch/>
                  </p:blipFill>
                  <p:spPr>
                    <a:xfrm flipH="1">
                      <a:off x="4583428" y="5288445"/>
                      <a:ext cx="1319922" cy="136806"/>
                    </a:xfrm>
                    <a:prstGeom prst="rect">
                      <a:avLst/>
                    </a:prstGeom>
                  </p:spPr>
                </p:pic>
              </p:grpSp>
              <p:cxnSp>
                <p:nvCxnSpPr>
                  <p:cNvPr id="99" name="Gerade Verbindung 59"/>
                  <p:cNvCxnSpPr/>
                  <p:nvPr/>
                </p:nvCxnSpPr>
                <p:spPr>
                  <a:xfrm flipH="1">
                    <a:off x="4907035" y="5138812"/>
                    <a:ext cx="10509" cy="427358"/>
                  </a:xfrm>
                  <a:prstGeom prst="line">
                    <a:avLst/>
                  </a:prstGeom>
                  <a:ln w="38100" cmpd="sng">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sp>
              <p:nvSpPr>
                <p:cNvPr id="97" name="TextBox 96">
                  <a:extLst>
                    <a:ext uri="{FF2B5EF4-FFF2-40B4-BE49-F238E27FC236}">
                      <a16:creationId xmlns:a16="http://schemas.microsoft.com/office/drawing/2014/main" id="{61D2A5D5-25C2-C049-9440-7AEAD175650D}"/>
                    </a:ext>
                  </a:extLst>
                </p:cNvPr>
                <p:cNvSpPr txBox="1"/>
                <p:nvPr/>
              </p:nvSpPr>
              <p:spPr>
                <a:xfrm>
                  <a:off x="5362748" y="3484996"/>
                  <a:ext cx="564797" cy="385194"/>
                </a:xfrm>
                <a:prstGeom prst="rect">
                  <a:avLst/>
                </a:prstGeom>
                <a:noFill/>
              </p:spPr>
              <p:txBody>
                <a:bodyPr wrap="square" rtlCol="0">
                  <a:spAutoFit/>
                </a:bodyPr>
                <a:lstStyle/>
                <a:p>
                  <a:pPr algn="ctr"/>
                  <a:r>
                    <a:rPr lang="en-GB" sz="1056"/>
                    <a:t>High risk</a:t>
                  </a:r>
                </a:p>
              </p:txBody>
            </p:sp>
          </p:grpSp>
          <p:sp>
            <p:nvSpPr>
              <p:cNvPr id="95" name="Rectangle 94"/>
              <p:cNvSpPr/>
              <p:nvPr/>
            </p:nvSpPr>
            <p:spPr>
              <a:xfrm>
                <a:off x="4534182" y="2844841"/>
                <a:ext cx="1327233" cy="639228"/>
              </a:xfrm>
              <a:prstGeom prst="rect">
                <a:avLst/>
              </a:prstGeom>
            </p:spPr>
            <p:txBody>
              <a:bodyPr wrap="square">
                <a:spAutoFit/>
              </a:bodyPr>
              <a:lstStyle/>
              <a:p>
                <a:pPr algn="ctr"/>
                <a:r>
                  <a:rPr lang="en-GB" sz="1300" b="1">
                    <a:cs typeface="Arial"/>
                  </a:rPr>
                  <a:t>crossing a street on a red light</a:t>
                </a:r>
              </a:p>
            </p:txBody>
          </p:sp>
        </p:grpSp>
        <p:sp>
          <p:nvSpPr>
            <p:cNvPr id="93" name="TextBox 92">
              <a:extLst>
                <a:ext uri="{FF2B5EF4-FFF2-40B4-BE49-F238E27FC236}">
                  <a16:creationId xmlns:a16="http://schemas.microsoft.com/office/drawing/2014/main" id="{61D2A5D5-25C2-C049-9440-7AEAD175650D}"/>
                </a:ext>
              </a:extLst>
            </p:cNvPr>
            <p:cNvSpPr txBox="1"/>
            <p:nvPr/>
          </p:nvSpPr>
          <p:spPr>
            <a:xfrm>
              <a:off x="5918815" y="4608414"/>
              <a:ext cx="753063" cy="513593"/>
            </a:xfrm>
            <a:prstGeom prst="rect">
              <a:avLst/>
            </a:prstGeom>
            <a:noFill/>
          </p:spPr>
          <p:txBody>
            <a:bodyPr wrap="square" rtlCol="0">
              <a:spAutoFit/>
            </a:bodyPr>
            <a:lstStyle/>
            <a:p>
              <a:pPr algn="ctr"/>
              <a:r>
                <a:rPr lang="en-GB" sz="1056"/>
                <a:t>Low </a:t>
              </a:r>
            </a:p>
            <a:p>
              <a:pPr algn="ctr"/>
              <a:r>
                <a:rPr lang="en-GB" sz="1056"/>
                <a:t>risk</a:t>
              </a:r>
            </a:p>
          </p:txBody>
        </p:sp>
      </p:grpSp>
      <p:grpSp>
        <p:nvGrpSpPr>
          <p:cNvPr id="105" name="Group 104"/>
          <p:cNvGrpSpPr/>
          <p:nvPr/>
        </p:nvGrpSpPr>
        <p:grpSpPr>
          <a:xfrm>
            <a:off x="1987849" y="2563091"/>
            <a:ext cx="2441717" cy="4098725"/>
            <a:chOff x="2671480" y="2563678"/>
            <a:chExt cx="1995932" cy="2491072"/>
          </a:xfrm>
        </p:grpSpPr>
        <p:grpSp>
          <p:nvGrpSpPr>
            <p:cNvPr id="106" name="Group 105"/>
            <p:cNvGrpSpPr/>
            <p:nvPr/>
          </p:nvGrpSpPr>
          <p:grpSpPr>
            <a:xfrm>
              <a:off x="2838719" y="2563678"/>
              <a:ext cx="1828693" cy="2491072"/>
              <a:chOff x="2129039" y="1922758"/>
              <a:chExt cx="1371520" cy="1868304"/>
            </a:xfrm>
          </p:grpSpPr>
          <p:grpSp>
            <p:nvGrpSpPr>
              <p:cNvPr id="108" name="Group 107"/>
              <p:cNvGrpSpPr/>
              <p:nvPr/>
            </p:nvGrpSpPr>
            <p:grpSpPr>
              <a:xfrm>
                <a:off x="2129039" y="1922758"/>
                <a:ext cx="1289357" cy="1868304"/>
                <a:chOff x="1735804" y="3383209"/>
                <a:chExt cx="1466286" cy="2457108"/>
              </a:xfrm>
            </p:grpSpPr>
            <p:grpSp>
              <p:nvGrpSpPr>
                <p:cNvPr id="110" name="Group 109"/>
                <p:cNvGrpSpPr/>
                <p:nvPr/>
              </p:nvGrpSpPr>
              <p:grpSpPr>
                <a:xfrm>
                  <a:off x="1735804" y="3383209"/>
                  <a:ext cx="1466286" cy="2457108"/>
                  <a:chOff x="1735804" y="3383209"/>
                  <a:chExt cx="1466286" cy="2457108"/>
                </a:xfrm>
              </p:grpSpPr>
              <p:grpSp>
                <p:nvGrpSpPr>
                  <p:cNvPr id="112" name="Group 111"/>
                  <p:cNvGrpSpPr/>
                  <p:nvPr/>
                </p:nvGrpSpPr>
                <p:grpSpPr>
                  <a:xfrm>
                    <a:off x="1735804" y="4344356"/>
                    <a:ext cx="1466286" cy="1495961"/>
                    <a:chOff x="1735804" y="4344356"/>
                    <a:chExt cx="1466286" cy="1495961"/>
                  </a:xfrm>
                </p:grpSpPr>
                <p:sp>
                  <p:nvSpPr>
                    <p:cNvPr id="114" name="Rechteck 15"/>
                    <p:cNvSpPr/>
                    <p:nvPr/>
                  </p:nvSpPr>
                  <p:spPr>
                    <a:xfrm>
                      <a:off x="1741929" y="4392085"/>
                      <a:ext cx="1425146" cy="1448232"/>
                    </a:xfrm>
                    <a:prstGeom prst="rect">
                      <a:avLst/>
                    </a:prstGeom>
                    <a:solidFill>
                      <a:schemeClr val="bg1"/>
                    </a:solidFill>
                    <a:ln>
                      <a:solidFill>
                        <a:srgbClr val="A6A6A6"/>
                      </a:solidFill>
                    </a:ln>
                  </p:spPr>
                  <p:style>
                    <a:lnRef idx="1">
                      <a:schemeClr val="accent1"/>
                    </a:lnRef>
                    <a:fillRef idx="3">
                      <a:schemeClr val="accent1"/>
                    </a:fillRef>
                    <a:effectRef idx="2">
                      <a:schemeClr val="accent1"/>
                    </a:effectRef>
                    <a:fontRef idx="minor">
                      <a:schemeClr val="lt1"/>
                    </a:fontRef>
                  </p:style>
                  <p:txBody>
                    <a:bodyPr lIns="108863" tIns="54430" rIns="108863" bIns="54430" spcCol="0" rtlCol="0" anchor="ctr"/>
                    <a:lstStyle/>
                    <a:p>
                      <a:pPr algn="ctr"/>
                      <a:endParaRPr lang="en-GB" sz="1335">
                        <a:solidFill>
                          <a:schemeClr val="bg1">
                            <a:lumMod val="50000"/>
                          </a:schemeClr>
                        </a:solidFill>
                      </a:endParaRPr>
                    </a:p>
                  </p:txBody>
                </p:sp>
                <p:pic>
                  <p:nvPicPr>
                    <p:cNvPr id="115" name="Bild 29" descr="Bildschirmfoto 2012-10-09 um 13.03.19.png"/>
                    <p:cNvPicPr>
                      <a:picLocks/>
                    </p:cNvPicPr>
                    <p:nvPr/>
                  </p:nvPicPr>
                  <p:blipFill rotWithShape="1">
                    <a:blip r:embed="rId6" cstate="email">
                      <a:extLst>
                        <a:ext uri="{28A0092B-C50C-407E-A947-70E740481C1C}">
                          <a14:useLocalDpi xmlns:a14="http://schemas.microsoft.com/office/drawing/2010/main"/>
                        </a:ext>
                      </a:extLst>
                    </a:blip>
                    <a:srcRect/>
                    <a:stretch/>
                  </p:blipFill>
                  <p:spPr>
                    <a:xfrm flipH="1">
                      <a:off x="1794540" y="5148698"/>
                      <a:ext cx="1319922" cy="136806"/>
                    </a:xfrm>
                    <a:prstGeom prst="rect">
                      <a:avLst/>
                    </a:prstGeom>
                  </p:spPr>
                </p:pic>
                <p:sp>
                  <p:nvSpPr>
                    <p:cNvPr id="116" name="Rechteck 42"/>
                    <p:cNvSpPr/>
                    <p:nvPr/>
                  </p:nvSpPr>
                  <p:spPr>
                    <a:xfrm>
                      <a:off x="1735804" y="4344356"/>
                      <a:ext cx="1466286" cy="795312"/>
                    </a:xfrm>
                    <a:prstGeom prst="rect">
                      <a:avLst/>
                    </a:prstGeom>
                  </p:spPr>
                  <p:txBody>
                    <a:bodyPr wrap="square" lIns="103765" tIns="51883" rIns="103765" bIns="51883">
                      <a:spAutoFit/>
                    </a:bodyPr>
                    <a:lstStyle/>
                    <a:p>
                      <a:pPr algn="ctr"/>
                      <a:r>
                        <a:rPr lang="en-GB" sz="1192" b="1">
                          <a:cs typeface="Arial"/>
                        </a:rPr>
                        <a:t>crossing a street on a red light</a:t>
                      </a:r>
                    </a:p>
                  </p:txBody>
                </p:sp>
              </p:grpSp>
              <p:sp>
                <p:nvSpPr>
                  <p:cNvPr id="113" name="TextBox 112"/>
                  <p:cNvSpPr txBox="1"/>
                  <p:nvPr/>
                </p:nvSpPr>
                <p:spPr>
                  <a:xfrm>
                    <a:off x="1946332" y="3383209"/>
                    <a:ext cx="1053734" cy="415671"/>
                  </a:xfrm>
                  <a:prstGeom prst="rect">
                    <a:avLst/>
                  </a:prstGeom>
                  <a:noFill/>
                </p:spPr>
                <p:txBody>
                  <a:bodyPr wrap="none" rtlCol="0">
                    <a:spAutoFit/>
                  </a:bodyPr>
                  <a:lstStyle/>
                  <a:p>
                    <a:r>
                      <a:rPr lang="en-US" sz="1625" b="1"/>
                      <a:t>Rating 1</a:t>
                    </a:r>
                  </a:p>
                </p:txBody>
              </p:sp>
            </p:grpSp>
            <p:cxnSp>
              <p:nvCxnSpPr>
                <p:cNvPr id="111" name="Gerade Verbindung 54"/>
                <p:cNvCxnSpPr/>
                <p:nvPr/>
              </p:nvCxnSpPr>
              <p:spPr>
                <a:xfrm flipH="1">
                  <a:off x="2454944" y="4962268"/>
                  <a:ext cx="10509" cy="427359"/>
                </a:xfrm>
                <a:prstGeom prst="line">
                  <a:avLst/>
                </a:prstGeom>
                <a:ln w="38100" cmpd="sng">
                  <a:solidFill>
                    <a:srgbClr val="3366FF"/>
                  </a:solidFill>
                </a:ln>
              </p:spPr>
              <p:style>
                <a:lnRef idx="2">
                  <a:schemeClr val="accent1"/>
                </a:lnRef>
                <a:fillRef idx="0">
                  <a:schemeClr val="accent1"/>
                </a:fillRef>
                <a:effectRef idx="1">
                  <a:schemeClr val="accent1"/>
                </a:effectRef>
                <a:fontRef idx="minor">
                  <a:schemeClr val="tx1"/>
                </a:fontRef>
              </p:style>
            </p:cxnSp>
          </p:grpSp>
          <p:sp>
            <p:nvSpPr>
              <p:cNvPr id="109" name="TextBox 108">
                <a:extLst>
                  <a:ext uri="{FF2B5EF4-FFF2-40B4-BE49-F238E27FC236}">
                    <a16:creationId xmlns:a16="http://schemas.microsoft.com/office/drawing/2014/main" id="{61D2A5D5-25C2-C049-9440-7AEAD175650D}"/>
                  </a:ext>
                </a:extLst>
              </p:cNvPr>
              <p:cNvSpPr txBox="1"/>
              <p:nvPr/>
            </p:nvSpPr>
            <p:spPr>
              <a:xfrm>
                <a:off x="2935762" y="3337287"/>
                <a:ext cx="564797" cy="385194"/>
              </a:xfrm>
              <a:prstGeom prst="rect">
                <a:avLst/>
              </a:prstGeom>
              <a:noFill/>
            </p:spPr>
            <p:txBody>
              <a:bodyPr wrap="square" rtlCol="0">
                <a:spAutoFit/>
              </a:bodyPr>
              <a:lstStyle/>
              <a:p>
                <a:pPr algn="ctr"/>
                <a:r>
                  <a:rPr lang="en-GB" sz="1056"/>
                  <a:t>High risk</a:t>
                </a:r>
              </a:p>
            </p:txBody>
          </p:sp>
        </p:grpSp>
        <p:sp>
          <p:nvSpPr>
            <p:cNvPr id="107" name="TextBox 106">
              <a:extLst>
                <a:ext uri="{FF2B5EF4-FFF2-40B4-BE49-F238E27FC236}">
                  <a16:creationId xmlns:a16="http://schemas.microsoft.com/office/drawing/2014/main" id="{61D2A5D5-25C2-C049-9440-7AEAD175650D}"/>
                </a:ext>
              </a:extLst>
            </p:cNvPr>
            <p:cNvSpPr txBox="1"/>
            <p:nvPr/>
          </p:nvSpPr>
          <p:spPr>
            <a:xfrm>
              <a:off x="2671480" y="4463315"/>
              <a:ext cx="753063" cy="513593"/>
            </a:xfrm>
            <a:prstGeom prst="rect">
              <a:avLst/>
            </a:prstGeom>
            <a:noFill/>
          </p:spPr>
          <p:txBody>
            <a:bodyPr wrap="square" rtlCol="0">
              <a:spAutoFit/>
            </a:bodyPr>
            <a:lstStyle/>
            <a:p>
              <a:pPr algn="ctr"/>
              <a:r>
                <a:rPr lang="en-GB" sz="1056"/>
                <a:t>Low </a:t>
              </a:r>
            </a:p>
            <a:p>
              <a:pPr algn="ctr"/>
              <a:r>
                <a:rPr lang="en-GB" sz="1056"/>
                <a:t>risk</a:t>
              </a:r>
            </a:p>
          </p:txBody>
        </p:sp>
      </p:grpSp>
      <p:sp>
        <p:nvSpPr>
          <p:cNvPr id="117" name="TextBox 116"/>
          <p:cNvSpPr txBox="1"/>
          <p:nvPr/>
        </p:nvSpPr>
        <p:spPr>
          <a:xfrm>
            <a:off x="107594" y="5136252"/>
            <a:ext cx="1783297" cy="492443"/>
          </a:xfrm>
          <a:prstGeom prst="rect">
            <a:avLst/>
          </a:prstGeom>
          <a:noFill/>
        </p:spPr>
        <p:txBody>
          <a:bodyPr wrap="square" rtlCol="0">
            <a:spAutoFit/>
          </a:bodyPr>
          <a:lstStyle/>
          <a:p>
            <a:pPr algn="ctr"/>
            <a:r>
              <a:rPr lang="en-GB" sz="1300">
                <a:solidFill>
                  <a:srgbClr val="44546A"/>
                </a:solidFill>
                <a:latin typeface="Helvetica"/>
                <a:cs typeface="Helvetica"/>
              </a:rPr>
              <a:t>How risky is this behaviour?</a:t>
            </a:r>
          </a:p>
        </p:txBody>
      </p:sp>
      <p:cxnSp>
        <p:nvCxnSpPr>
          <p:cNvPr id="118" name="Straight Arrow Connector 117"/>
          <p:cNvCxnSpPr/>
          <p:nvPr/>
        </p:nvCxnSpPr>
        <p:spPr bwMode="auto">
          <a:xfrm flipV="1">
            <a:off x="1750484" y="4780533"/>
            <a:ext cx="0" cy="368254"/>
          </a:xfrm>
          <a:prstGeom prst="straightConnector1">
            <a:avLst/>
          </a:prstGeom>
          <a:solidFill>
            <a:schemeClr val="accent1"/>
          </a:solidFill>
          <a:ln w="28575" cap="flat" cmpd="sng" algn="ctr">
            <a:solidFill>
              <a:schemeClr val="accent6">
                <a:lumMod val="75000"/>
                <a:lumOff val="25000"/>
              </a:schemeClr>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19" name="TextBox 118"/>
          <p:cNvSpPr txBox="1"/>
          <p:nvPr/>
        </p:nvSpPr>
        <p:spPr>
          <a:xfrm>
            <a:off x="7994835" y="5136252"/>
            <a:ext cx="1672435" cy="267446"/>
          </a:xfrm>
          <a:prstGeom prst="rect">
            <a:avLst/>
          </a:prstGeom>
          <a:noFill/>
        </p:spPr>
        <p:txBody>
          <a:bodyPr wrap="square" rtlCol="0">
            <a:spAutoFit/>
          </a:bodyPr>
          <a:lstStyle/>
          <a:p>
            <a:r>
              <a:rPr lang="en-GB" sz="1138" dirty="0">
                <a:solidFill>
                  <a:srgbClr val="44546A"/>
                </a:solidFill>
                <a:latin typeface="Helvetica"/>
                <a:cs typeface="Helvetica"/>
              </a:rPr>
              <a:t>Knoll et al (2015) </a:t>
            </a:r>
          </a:p>
        </p:txBody>
      </p:sp>
      <p:sp>
        <p:nvSpPr>
          <p:cNvPr id="2" name="Title 1">
            <a:extLst>
              <a:ext uri="{FF2B5EF4-FFF2-40B4-BE49-F238E27FC236}">
                <a16:creationId xmlns:a16="http://schemas.microsoft.com/office/drawing/2014/main" id="{A811E4DC-6492-49CB-80AD-758A76972A7A}"/>
              </a:ext>
            </a:extLst>
          </p:cNvPr>
          <p:cNvSpPr>
            <a:spLocks noGrp="1"/>
          </p:cNvSpPr>
          <p:nvPr>
            <p:ph type="title"/>
          </p:nvPr>
        </p:nvSpPr>
        <p:spPr/>
        <p:txBody>
          <a:bodyPr/>
          <a:lstStyle/>
          <a:p>
            <a:r>
              <a:rPr lang="en-US"/>
              <a:t>Social Influence on Risk Perception </a:t>
            </a:r>
            <a:endParaRPr lang="en-GB"/>
          </a:p>
        </p:txBody>
      </p:sp>
      <p:sp>
        <p:nvSpPr>
          <p:cNvPr id="3" name="Content Placeholder 2">
            <a:extLst>
              <a:ext uri="{FF2B5EF4-FFF2-40B4-BE49-F238E27FC236}">
                <a16:creationId xmlns:a16="http://schemas.microsoft.com/office/drawing/2014/main" id="{FCA883E4-1B99-426B-A3AB-2E1BA8CFD80A}"/>
              </a:ext>
            </a:extLst>
          </p:cNvPr>
          <p:cNvSpPr>
            <a:spLocks noGrp="1"/>
          </p:cNvSpPr>
          <p:nvPr>
            <p:ph sz="quarter" idx="18"/>
          </p:nvPr>
        </p:nvSpPr>
        <p:spPr>
          <a:xfrm>
            <a:off x="409500" y="1023632"/>
            <a:ext cx="9087000" cy="5726368"/>
          </a:xfrm>
        </p:spPr>
        <p:txBody>
          <a:bodyPr/>
          <a:lstStyle/>
          <a:p>
            <a:endParaRPr lang="en-US" dirty="0"/>
          </a:p>
          <a:p>
            <a:endParaRPr lang="en-GB" dirty="0"/>
          </a:p>
        </p:txBody>
      </p:sp>
    </p:spTree>
    <p:extLst>
      <p:ext uri="{BB962C8B-B14F-4D97-AF65-F5344CB8AC3E}">
        <p14:creationId xmlns:p14="http://schemas.microsoft.com/office/powerpoint/2010/main" val="417059454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55601" y="1042231"/>
            <a:ext cx="9225586" cy="4842864"/>
          </a:xfrm>
          <a:prstGeom prst="rect">
            <a:avLst/>
          </a:prstGeom>
          <a:noFill/>
        </p:spPr>
        <p:txBody>
          <a:bodyPr wrap="square" rtlCol="0" anchor="t">
            <a:spAutoFit/>
          </a:bodyPr>
          <a:lstStyle/>
          <a:p>
            <a:pPr defTabSz="742950">
              <a:spcBef>
                <a:spcPct val="20000"/>
              </a:spcBef>
              <a:spcAft>
                <a:spcPct val="0"/>
              </a:spcAft>
              <a:defRPr/>
            </a:pPr>
            <a:endParaRPr lang="en-US" sz="1950">
              <a:solidFill>
                <a:srgbClr val="37383A"/>
              </a:solidFill>
              <a:latin typeface="Arial" panose="020B0604020202020204" pitchFamily="34" charset="0"/>
              <a:cs typeface="Arial" panose="020B0604020202020204" pitchFamily="34" charset="0"/>
            </a:endParaRPr>
          </a:p>
          <a:p>
            <a:pPr defTabSz="742950">
              <a:spcBef>
                <a:spcPct val="20000"/>
              </a:spcBef>
              <a:spcAft>
                <a:spcPct val="0"/>
              </a:spcAft>
              <a:defRPr/>
            </a:pPr>
            <a:r>
              <a:rPr lang="en-US" sz="1950" b="1">
                <a:solidFill>
                  <a:srgbClr val="37383A"/>
                </a:solidFill>
                <a:latin typeface="Arial" panose="020B0604020202020204" pitchFamily="34" charset="0"/>
                <a:ea typeface="+mn-lt"/>
                <a:cs typeface="Arial" panose="020B0604020202020204" pitchFamily="34" charset="0"/>
              </a:rPr>
              <a:t>3. Heightened fears of social exclusion</a:t>
            </a:r>
          </a:p>
          <a:p>
            <a:pPr defTabSz="742950">
              <a:spcBef>
                <a:spcPct val="20000"/>
              </a:spcBef>
              <a:spcAft>
                <a:spcPct val="0"/>
              </a:spcAft>
              <a:defRPr/>
            </a:pPr>
            <a:endParaRPr lang="en-US" sz="1950">
              <a:solidFill>
                <a:srgbClr val="37383A"/>
              </a:solidFill>
              <a:latin typeface="Arial" panose="020B0604020202020204" pitchFamily="34" charset="0"/>
              <a:ea typeface="+mn-lt"/>
              <a:cs typeface="Arial" panose="020B0604020202020204" pitchFamily="34" charset="0"/>
            </a:endParaRPr>
          </a:p>
          <a:p>
            <a:pPr defTabSz="742950">
              <a:spcBef>
                <a:spcPct val="20000"/>
              </a:spcBef>
              <a:spcAft>
                <a:spcPct val="0"/>
              </a:spcAft>
              <a:defRPr/>
            </a:pPr>
            <a:r>
              <a:rPr lang="en-US" sz="1950">
                <a:solidFill>
                  <a:srgbClr val="37383A"/>
                </a:solidFill>
                <a:latin typeface="Arial" panose="020B0604020202020204" pitchFamily="34" charset="0"/>
                <a:ea typeface="+mn-lt"/>
                <a:cs typeface="Arial" panose="020B0604020202020204" pitchFamily="34" charset="0"/>
              </a:rPr>
              <a:t>The increased importance of social factors during </a:t>
            </a:r>
            <a:r>
              <a:rPr lang="en-US" sz="1950" b="1">
                <a:solidFill>
                  <a:srgbClr val="37383A"/>
                </a:solidFill>
                <a:latin typeface="Arial" panose="020B0604020202020204" pitchFamily="34" charset="0"/>
                <a:ea typeface="+mn-lt"/>
                <a:cs typeface="Arial" panose="020B0604020202020204" pitchFamily="34" charset="0"/>
              </a:rPr>
              <a:t>social re-orientation </a:t>
            </a:r>
            <a:r>
              <a:rPr lang="en-US" sz="1950">
                <a:solidFill>
                  <a:srgbClr val="37383A"/>
                </a:solidFill>
                <a:latin typeface="Arial" panose="020B0604020202020204" pitchFamily="34" charset="0"/>
                <a:ea typeface="+mn-lt"/>
                <a:cs typeface="Arial" panose="020B0604020202020204" pitchFamily="34" charset="0"/>
              </a:rPr>
              <a:t>can also result in increases in fears of social exclusion, the effects of exclusion on our wellbeing and the way that the brain processes feeling excluded. </a:t>
            </a:r>
          </a:p>
          <a:p>
            <a:pPr defTabSz="742950">
              <a:spcBef>
                <a:spcPct val="20000"/>
              </a:spcBef>
              <a:spcAft>
                <a:spcPct val="0"/>
              </a:spcAft>
              <a:defRPr/>
            </a:pPr>
            <a:endParaRPr lang="en-US" sz="1950">
              <a:solidFill>
                <a:srgbClr val="37383A"/>
              </a:solidFill>
              <a:latin typeface="Arial" panose="020B0604020202020204" pitchFamily="34" charset="0"/>
              <a:ea typeface="+mn-lt"/>
              <a:cs typeface="Arial" panose="020B0604020202020204" pitchFamily="34" charset="0"/>
            </a:endParaRPr>
          </a:p>
          <a:p>
            <a:pPr defTabSz="742950">
              <a:spcBef>
                <a:spcPct val="20000"/>
              </a:spcBef>
              <a:spcAft>
                <a:spcPct val="0"/>
              </a:spcAft>
              <a:defRPr/>
            </a:pPr>
            <a:r>
              <a:rPr lang="en-US" sz="1950">
                <a:solidFill>
                  <a:srgbClr val="37383A"/>
                </a:solidFill>
                <a:latin typeface="Arial" panose="020B0604020202020204" pitchFamily="34" charset="0"/>
                <a:ea typeface="+mn-lt"/>
                <a:cs typeface="Arial" panose="020B0604020202020204" pitchFamily="34" charset="0"/>
              </a:rPr>
              <a:t>Scientists have used a game called Cyberball to study the effects of social exclusion on cognition, emotions and the brain at different ages:</a:t>
            </a:r>
          </a:p>
          <a:p>
            <a:pPr defTabSz="742950">
              <a:spcBef>
                <a:spcPct val="20000"/>
              </a:spcBef>
              <a:spcAft>
                <a:spcPct val="0"/>
              </a:spcAft>
              <a:defRPr/>
            </a:pPr>
            <a:endParaRPr lang="en-US" sz="1950">
              <a:solidFill>
                <a:srgbClr val="37383A"/>
              </a:solidFill>
              <a:latin typeface="Arial" panose="020B0604020202020204" pitchFamily="34" charset="0"/>
              <a:ea typeface="+mn-lt"/>
              <a:cs typeface="Arial" panose="020B0604020202020204" pitchFamily="34" charset="0"/>
            </a:endParaRPr>
          </a:p>
          <a:p>
            <a:pPr defTabSz="742950">
              <a:spcBef>
                <a:spcPct val="20000"/>
              </a:spcBef>
              <a:spcAft>
                <a:spcPct val="0"/>
              </a:spcAft>
              <a:defRPr/>
            </a:pPr>
            <a:r>
              <a:rPr lang="en-GB" sz="2000">
                <a:solidFill>
                  <a:schemeClr val="bg2"/>
                </a:solidFill>
                <a:latin typeface="Arial" panose="020B0604020202020204" pitchFamily="34" charset="0"/>
                <a:cs typeface="Arial" panose="020B0604020202020204" pitchFamily="34" charset="0"/>
                <a:hlinkClick r:id="rId3"/>
              </a:rPr>
              <a:t>https://www.youtube.com/watch?v=OwQ_VyOUGmY</a:t>
            </a:r>
            <a:endParaRPr lang="en-GB" sz="2000">
              <a:solidFill>
                <a:schemeClr val="bg2"/>
              </a:solidFill>
              <a:latin typeface="Arial" panose="020B0604020202020204" pitchFamily="34" charset="0"/>
              <a:cs typeface="Arial" panose="020B0604020202020204" pitchFamily="34" charset="0"/>
            </a:endParaRPr>
          </a:p>
          <a:p>
            <a:pPr defTabSz="742950">
              <a:spcBef>
                <a:spcPct val="20000"/>
              </a:spcBef>
              <a:spcAft>
                <a:spcPct val="0"/>
              </a:spcAft>
              <a:defRPr/>
            </a:pPr>
            <a:endParaRPr lang="en-US" sz="1950">
              <a:solidFill>
                <a:srgbClr val="37383A"/>
              </a:solidFill>
              <a:latin typeface="Arial" panose="020B0604020202020204" pitchFamily="34" charset="0"/>
              <a:ea typeface="+mn-lt"/>
              <a:cs typeface="Arial" panose="020B0604020202020204" pitchFamily="34" charset="0"/>
            </a:endParaRPr>
          </a:p>
          <a:p>
            <a:pPr defTabSz="742950">
              <a:spcBef>
                <a:spcPct val="20000"/>
              </a:spcBef>
              <a:spcAft>
                <a:spcPct val="0"/>
              </a:spcAft>
              <a:defRPr/>
            </a:pPr>
            <a:endParaRPr lang="en-US" sz="1950">
              <a:solidFill>
                <a:srgbClr val="37383A"/>
              </a:solidFill>
              <a:latin typeface="Arial" panose="020B0604020202020204" pitchFamily="34" charset="0"/>
              <a:cs typeface="Arial" panose="020B0604020202020204" pitchFamily="34" charset="0"/>
            </a:endParaRPr>
          </a:p>
          <a:p>
            <a:pPr defTabSz="742950">
              <a:defRPr/>
            </a:pPr>
            <a:endParaRPr lang="en-US" sz="1950">
              <a:solidFill>
                <a:srgbClr val="37383A"/>
              </a:solidFill>
              <a:latin typeface="Arial" panose="020B0604020202020204" pitchFamily="34" charset="0"/>
              <a:cs typeface="Arial" panose="020B0604020202020204" pitchFamily="34" charset="0"/>
            </a:endParaRPr>
          </a:p>
        </p:txBody>
      </p:sp>
      <p:sp>
        <p:nvSpPr>
          <p:cNvPr id="24" name="Rectangle 9"/>
          <p:cNvSpPr>
            <a:spLocks noChangeArrowheads="1"/>
          </p:cNvSpPr>
          <p:nvPr/>
        </p:nvSpPr>
        <p:spPr bwMode="auto">
          <a:xfrm>
            <a:off x="0" y="2078669"/>
            <a:ext cx="263128" cy="234752"/>
          </a:xfrm>
          <a:prstGeom prst="rect">
            <a:avLst/>
          </a:prstGeom>
          <a:solidFill>
            <a:srgbClr val="FFFFFF"/>
          </a:solidFill>
          <a:ln w="9525">
            <a:solidFill>
              <a:srgbClr val="FFFFFF"/>
            </a:solidFill>
            <a:round/>
            <a:headEnd/>
            <a:tailEnd/>
          </a:ln>
        </p:spPr>
        <p:txBody>
          <a:bodyPr/>
          <a:lstStyle/>
          <a:p>
            <a:pPr defTabSz="742950">
              <a:defRPr/>
            </a:pPr>
            <a:endParaRPr lang="en-US" sz="1463">
              <a:solidFill>
                <a:srgbClr val="000000"/>
              </a:solidFill>
              <a:latin typeface="Calibri"/>
            </a:endParaRPr>
          </a:p>
        </p:txBody>
      </p:sp>
      <p:sp>
        <p:nvSpPr>
          <p:cNvPr id="25" name="Rectangle 10"/>
          <p:cNvSpPr>
            <a:spLocks noChangeArrowheads="1"/>
          </p:cNvSpPr>
          <p:nvPr/>
        </p:nvSpPr>
        <p:spPr bwMode="auto">
          <a:xfrm>
            <a:off x="28377" y="4126941"/>
            <a:ext cx="263128" cy="233462"/>
          </a:xfrm>
          <a:prstGeom prst="rect">
            <a:avLst/>
          </a:prstGeom>
          <a:solidFill>
            <a:srgbClr val="FFFFFF"/>
          </a:solidFill>
          <a:ln w="9525">
            <a:solidFill>
              <a:srgbClr val="FFFFFF"/>
            </a:solidFill>
            <a:round/>
            <a:headEnd/>
            <a:tailEnd/>
          </a:ln>
        </p:spPr>
        <p:txBody>
          <a:bodyPr/>
          <a:lstStyle/>
          <a:p>
            <a:pPr defTabSz="742950">
              <a:defRPr/>
            </a:pPr>
            <a:endParaRPr lang="en-US" sz="1463">
              <a:solidFill>
                <a:srgbClr val="000000"/>
              </a:solidFill>
              <a:latin typeface="Calibri"/>
            </a:endParaRPr>
          </a:p>
        </p:txBody>
      </p:sp>
      <p:sp>
        <p:nvSpPr>
          <p:cNvPr id="8" name="Title 7">
            <a:extLst>
              <a:ext uri="{FF2B5EF4-FFF2-40B4-BE49-F238E27FC236}">
                <a16:creationId xmlns:a16="http://schemas.microsoft.com/office/drawing/2014/main" id="{53C5FADC-D7B3-49FF-A9BC-5CE3B0134F0A}"/>
              </a:ext>
            </a:extLst>
          </p:cNvPr>
          <p:cNvSpPr>
            <a:spLocks noGrp="1"/>
          </p:cNvSpPr>
          <p:nvPr>
            <p:ph type="title"/>
          </p:nvPr>
        </p:nvSpPr>
        <p:spPr/>
        <p:txBody>
          <a:bodyPr/>
          <a:lstStyle/>
          <a:p>
            <a:r>
              <a:rPr lang="en-US"/>
              <a:t>Why do adolescents take more risks in front of friends?</a:t>
            </a:r>
            <a:endParaRPr lang="en-GB"/>
          </a:p>
        </p:txBody>
      </p:sp>
    </p:spTree>
    <p:extLst>
      <p:ext uri="{BB962C8B-B14F-4D97-AF65-F5344CB8AC3E}">
        <p14:creationId xmlns:p14="http://schemas.microsoft.com/office/powerpoint/2010/main" val="289911424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79965" y="1871558"/>
            <a:ext cx="6946070" cy="386918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0" name="Rectangle 5"/>
          <p:cNvSpPr txBox="1">
            <a:spLocks noChangeArrowheads="1"/>
          </p:cNvSpPr>
          <p:nvPr/>
        </p:nvSpPr>
        <p:spPr>
          <a:xfrm>
            <a:off x="-1104477" y="823578"/>
            <a:ext cx="9797413" cy="848717"/>
          </a:xfrm>
          <a:prstGeom prst="rect">
            <a:avLst/>
          </a:prstGeom>
        </p:spPr>
        <p:txBody>
          <a:bodyPr vert="horz" lIns="74295" tIns="37148" rIns="74295" bIns="37148"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a:solidFill>
                  <a:schemeClr val="bg1"/>
                </a:solidFill>
                <a:latin typeface="Arial" panose="020B0604020202020204" pitchFamily="34" charset="0"/>
                <a:ea typeface="ＭＳ Ｐゴシック" charset="0"/>
                <a:cs typeface="Arial" panose="020B0604020202020204" pitchFamily="34" charset="0"/>
              </a:rPr>
              <a:t>Adolescents are hypersensitive to social exclusion</a:t>
            </a:r>
          </a:p>
        </p:txBody>
      </p:sp>
      <p:sp>
        <p:nvSpPr>
          <p:cNvPr id="13" name="Rectangle 16"/>
          <p:cNvSpPr>
            <a:spLocks noChangeArrowheads="1"/>
          </p:cNvSpPr>
          <p:nvPr/>
        </p:nvSpPr>
        <p:spPr bwMode="auto">
          <a:xfrm>
            <a:off x="4953000" y="6364363"/>
            <a:ext cx="2606804" cy="267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r">
              <a:spcBef>
                <a:spcPct val="50000"/>
              </a:spcBef>
            </a:pPr>
            <a:r>
              <a:rPr lang="en-GB" sz="1138">
                <a:solidFill>
                  <a:srgbClr val="44546A"/>
                </a:solidFill>
                <a:latin typeface="Helvetica"/>
                <a:cs typeface="Helvetica"/>
              </a:rPr>
              <a:t>Sebastian et al., </a:t>
            </a:r>
            <a:r>
              <a:rPr lang="en-GB" sz="1138" i="1">
                <a:solidFill>
                  <a:srgbClr val="44546A"/>
                </a:solidFill>
                <a:latin typeface="Helvetica"/>
                <a:cs typeface="Helvetica"/>
              </a:rPr>
              <a:t>Brain &amp; </a:t>
            </a:r>
            <a:r>
              <a:rPr lang="en-GB" sz="1138" i="1" err="1">
                <a:solidFill>
                  <a:srgbClr val="44546A"/>
                </a:solidFill>
                <a:latin typeface="Helvetica"/>
                <a:cs typeface="Helvetica"/>
              </a:rPr>
              <a:t>Cogn</a:t>
            </a:r>
            <a:r>
              <a:rPr lang="en-GB" sz="1138" i="1">
                <a:solidFill>
                  <a:srgbClr val="44546A"/>
                </a:solidFill>
                <a:latin typeface="Helvetica"/>
                <a:cs typeface="Helvetica"/>
              </a:rPr>
              <a:t> </a:t>
            </a:r>
            <a:r>
              <a:rPr lang="en-GB" sz="1138">
                <a:solidFill>
                  <a:srgbClr val="44546A"/>
                </a:solidFill>
                <a:latin typeface="Helvetica"/>
                <a:cs typeface="Helvetica"/>
              </a:rPr>
              <a:t>(2010)</a:t>
            </a:r>
            <a:endParaRPr lang="en-US" sz="1138">
              <a:solidFill>
                <a:srgbClr val="44546A"/>
              </a:solidFill>
              <a:latin typeface="Helvetica"/>
              <a:cs typeface="Helvetica"/>
            </a:endParaRPr>
          </a:p>
        </p:txBody>
      </p:sp>
      <p:sp>
        <p:nvSpPr>
          <p:cNvPr id="2" name="Title 1">
            <a:extLst>
              <a:ext uri="{FF2B5EF4-FFF2-40B4-BE49-F238E27FC236}">
                <a16:creationId xmlns:a16="http://schemas.microsoft.com/office/drawing/2014/main" id="{DD082C81-4570-45C1-A852-C90BC0746725}"/>
              </a:ext>
            </a:extLst>
          </p:cNvPr>
          <p:cNvSpPr>
            <a:spLocks noGrp="1"/>
          </p:cNvSpPr>
          <p:nvPr>
            <p:ph type="title"/>
          </p:nvPr>
        </p:nvSpPr>
        <p:spPr/>
        <p:txBody>
          <a:bodyPr/>
          <a:lstStyle/>
          <a:p>
            <a:r>
              <a:rPr lang="en-US"/>
              <a:t>Fear of Social Exclusion </a:t>
            </a:r>
            <a:endParaRPr lang="en-GB"/>
          </a:p>
        </p:txBody>
      </p:sp>
    </p:spTree>
    <p:extLst>
      <p:ext uri="{BB962C8B-B14F-4D97-AF65-F5344CB8AC3E}">
        <p14:creationId xmlns:p14="http://schemas.microsoft.com/office/powerpoint/2010/main" val="306414655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16">
            <a:extLst>
              <a:ext uri="{FF2B5EF4-FFF2-40B4-BE49-F238E27FC236}">
                <a16:creationId xmlns:a16="http://schemas.microsoft.com/office/drawing/2014/main" id="{239831E8-A398-3648-9FEF-56B56A48ABC4}"/>
              </a:ext>
            </a:extLst>
          </p:cNvPr>
          <p:cNvSpPr>
            <a:spLocks noChangeArrowheads="1"/>
          </p:cNvSpPr>
          <p:nvPr/>
        </p:nvSpPr>
        <p:spPr bwMode="auto">
          <a:xfrm>
            <a:off x="2345188" y="5722439"/>
            <a:ext cx="3522118" cy="4962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r">
              <a:spcBef>
                <a:spcPct val="50000"/>
              </a:spcBef>
            </a:pPr>
            <a:r>
              <a:rPr lang="en-GB" sz="1050">
                <a:solidFill>
                  <a:srgbClr val="000000"/>
                </a:solidFill>
                <a:latin typeface="Helvetica"/>
                <a:cs typeface="Helvetica"/>
              </a:rPr>
              <a:t>Blakemore (2018) </a:t>
            </a:r>
            <a:r>
              <a:rPr lang="en-GB" sz="1050" i="1">
                <a:solidFill>
                  <a:srgbClr val="000000"/>
                </a:solidFill>
                <a:latin typeface="Helvetica"/>
                <a:cs typeface="Helvetica"/>
              </a:rPr>
              <a:t>Current Directions in Psych Science </a:t>
            </a:r>
          </a:p>
          <a:p>
            <a:pPr algn="r">
              <a:spcBef>
                <a:spcPct val="50000"/>
              </a:spcBef>
            </a:pPr>
            <a:r>
              <a:rPr lang="en-GB" sz="1050">
                <a:solidFill>
                  <a:srgbClr val="000000"/>
                </a:solidFill>
                <a:latin typeface="Helvetica"/>
                <a:cs typeface="Helvetica"/>
              </a:rPr>
              <a:t>Blakemore &amp; Mills (2014) </a:t>
            </a:r>
            <a:r>
              <a:rPr lang="en-GB" sz="1050" i="1">
                <a:solidFill>
                  <a:srgbClr val="000000"/>
                </a:solidFill>
                <a:latin typeface="Helvetica"/>
                <a:cs typeface="Helvetica"/>
              </a:rPr>
              <a:t>Annual Review of Psychology</a:t>
            </a:r>
            <a:endParaRPr lang="en-US" sz="1050">
              <a:solidFill>
                <a:srgbClr val="000000"/>
              </a:solidFill>
              <a:latin typeface="Helvetica"/>
              <a:cs typeface="Helvetica"/>
            </a:endParaRPr>
          </a:p>
        </p:txBody>
      </p:sp>
      <p:sp>
        <p:nvSpPr>
          <p:cNvPr id="22" name="Rectangle 21">
            <a:extLst>
              <a:ext uri="{FF2B5EF4-FFF2-40B4-BE49-F238E27FC236}">
                <a16:creationId xmlns:a16="http://schemas.microsoft.com/office/drawing/2014/main" id="{BD3A17AA-8AAF-024C-90E8-B10D466F5166}"/>
              </a:ext>
            </a:extLst>
          </p:cNvPr>
          <p:cNvSpPr/>
          <p:nvPr/>
        </p:nvSpPr>
        <p:spPr>
          <a:xfrm>
            <a:off x="568371" y="1326576"/>
            <a:ext cx="5653525" cy="4293483"/>
          </a:xfrm>
          <a:prstGeom prst="rect">
            <a:avLst/>
          </a:prstGeom>
        </p:spPr>
        <p:txBody>
          <a:bodyPr wrap="square">
            <a:spAutoFit/>
          </a:bodyPr>
          <a:lstStyle/>
          <a:p>
            <a:pPr eaLnBrk="0" hangingPunct="0">
              <a:defRPr/>
            </a:pPr>
            <a:r>
              <a:rPr lang="en-GB" sz="1950" b="1">
                <a:solidFill>
                  <a:srgbClr val="37383A"/>
                </a:solidFill>
                <a:latin typeface="Arial" panose="020B0604020202020204" pitchFamily="34" charset="0"/>
                <a:ea typeface="Helvetica" charset="0"/>
                <a:cs typeface="Arial" panose="020B0604020202020204" pitchFamily="34" charset="0"/>
              </a:rPr>
              <a:t>4</a:t>
            </a:r>
            <a:r>
              <a:rPr lang="en-GB" sz="1950">
                <a:solidFill>
                  <a:srgbClr val="37383A"/>
                </a:solidFill>
                <a:latin typeface="Arial" panose="020B0604020202020204" pitchFamily="34" charset="0"/>
                <a:ea typeface="Helvetica" charset="0"/>
                <a:cs typeface="Arial" panose="020B0604020202020204" pitchFamily="34" charset="0"/>
              </a:rPr>
              <a:t>. </a:t>
            </a:r>
            <a:r>
              <a:rPr lang="en-GB" sz="1950" b="1">
                <a:solidFill>
                  <a:srgbClr val="37383A"/>
                </a:solidFill>
                <a:latin typeface="Arial" panose="020B0604020202020204" pitchFamily="34" charset="0"/>
                <a:ea typeface="Helvetica" charset="0"/>
                <a:cs typeface="Arial" panose="020B0604020202020204" pitchFamily="34" charset="0"/>
              </a:rPr>
              <a:t>Avoiding social risk might matter more to adolescents than avoiding physical risk or harm </a:t>
            </a:r>
            <a:r>
              <a:rPr lang="en-GB" sz="1950">
                <a:solidFill>
                  <a:srgbClr val="37383A"/>
                </a:solidFill>
                <a:latin typeface="Arial" panose="020B0604020202020204" pitchFamily="34" charset="0"/>
                <a:ea typeface="Helvetica" charset="0"/>
                <a:cs typeface="Arial" panose="020B0604020202020204" pitchFamily="34" charset="0"/>
              </a:rPr>
              <a:t>when weighing up the outcomes of a decision due to the importance of social factors at this age</a:t>
            </a:r>
          </a:p>
          <a:p>
            <a:pPr eaLnBrk="0" hangingPunct="0">
              <a:defRPr/>
            </a:pPr>
            <a:endParaRPr lang="en-GB" sz="1950">
              <a:solidFill>
                <a:srgbClr val="37383A"/>
              </a:solidFill>
              <a:latin typeface="Arial" panose="020B0604020202020204" pitchFamily="34" charset="0"/>
              <a:ea typeface="Helvetica" charset="0"/>
              <a:cs typeface="Arial" panose="020B0604020202020204" pitchFamily="34" charset="0"/>
            </a:endParaRPr>
          </a:p>
          <a:p>
            <a:pPr eaLnBrk="0" hangingPunct="0">
              <a:defRPr/>
            </a:pPr>
            <a:r>
              <a:rPr lang="en-GB" sz="1950">
                <a:solidFill>
                  <a:srgbClr val="37383A"/>
                </a:solidFill>
                <a:latin typeface="Arial" panose="020B0604020202020204" pitchFamily="34" charset="0"/>
                <a:ea typeface="Helvetica" charset="0"/>
                <a:cs typeface="Arial" panose="020B0604020202020204" pitchFamily="34" charset="0"/>
              </a:rPr>
              <a:t>For example the health risks of smoking, or legal risks of driving really fast may matter less than the risk that being excluded by our peers might have on our wellbeing</a:t>
            </a:r>
          </a:p>
          <a:p>
            <a:pPr eaLnBrk="0" hangingPunct="0">
              <a:defRPr/>
            </a:pPr>
            <a:endParaRPr lang="en-GB" sz="1950">
              <a:solidFill>
                <a:srgbClr val="003D4C"/>
              </a:solidFill>
              <a:latin typeface="Arial" panose="020B0604020202020204" pitchFamily="34" charset="0"/>
              <a:ea typeface="Helvetica" charset="0"/>
              <a:cs typeface="Arial" panose="020B0604020202020204" pitchFamily="34" charset="0"/>
            </a:endParaRPr>
          </a:p>
          <a:p>
            <a:pPr eaLnBrk="0" hangingPunct="0">
              <a:defRPr/>
            </a:pPr>
            <a:r>
              <a:rPr lang="en-GB" sz="1950">
                <a:solidFill>
                  <a:srgbClr val="003D4C"/>
                </a:solidFill>
                <a:latin typeface="Arial" panose="020B0604020202020204" pitchFamily="34" charset="0"/>
                <a:ea typeface="Helvetica" charset="0"/>
                <a:cs typeface="Arial" panose="020B0604020202020204" pitchFamily="34" charset="0"/>
              </a:rPr>
              <a:t> </a:t>
            </a:r>
          </a:p>
          <a:p>
            <a:pPr eaLnBrk="0" hangingPunct="0">
              <a:defRPr/>
            </a:pPr>
            <a:endParaRPr lang="en-GB" sz="1950">
              <a:solidFill>
                <a:srgbClr val="003D4C"/>
              </a:solidFill>
              <a:latin typeface="Arial" panose="020B0604020202020204" pitchFamily="34" charset="0"/>
              <a:ea typeface="Helvetica" charset="0"/>
              <a:cs typeface="Arial" panose="020B0604020202020204" pitchFamily="34" charset="0"/>
            </a:endParaRPr>
          </a:p>
          <a:p>
            <a:pPr eaLnBrk="0" hangingPunct="0">
              <a:defRPr/>
            </a:pPr>
            <a:endParaRPr lang="en-GB" sz="1950">
              <a:solidFill>
                <a:srgbClr val="003D4C"/>
              </a:solidFill>
              <a:latin typeface="Arial" panose="020B0604020202020204" pitchFamily="34" charset="0"/>
              <a:ea typeface="Helvetica" charset="0"/>
              <a:cs typeface="Arial" panose="020B0604020202020204" pitchFamily="34" charset="0"/>
            </a:endParaRPr>
          </a:p>
        </p:txBody>
      </p:sp>
      <p:pic>
        <p:nvPicPr>
          <p:cNvPr id="24" name="Picture 23">
            <a:extLst>
              <a:ext uri="{FF2B5EF4-FFF2-40B4-BE49-F238E27FC236}">
                <a16:creationId xmlns:a16="http://schemas.microsoft.com/office/drawing/2014/main" id="{C054A6A4-EBAA-0241-8725-B430FA4F151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73304" y="1252176"/>
            <a:ext cx="2623196" cy="1314489"/>
          </a:xfrm>
          <a:prstGeom prst="rect">
            <a:avLst/>
          </a:prstGeom>
        </p:spPr>
      </p:pic>
      <p:sp>
        <p:nvSpPr>
          <p:cNvPr id="2" name="Title 1">
            <a:extLst>
              <a:ext uri="{FF2B5EF4-FFF2-40B4-BE49-F238E27FC236}">
                <a16:creationId xmlns:a16="http://schemas.microsoft.com/office/drawing/2014/main" id="{CC80825F-37BA-4F13-99D7-F2F1ADB70C9C}"/>
              </a:ext>
            </a:extLst>
          </p:cNvPr>
          <p:cNvSpPr>
            <a:spLocks noGrp="1"/>
          </p:cNvSpPr>
          <p:nvPr>
            <p:ph type="title"/>
          </p:nvPr>
        </p:nvSpPr>
        <p:spPr/>
        <p:txBody>
          <a:bodyPr/>
          <a:lstStyle/>
          <a:p>
            <a:r>
              <a:rPr lang="en-US"/>
              <a:t>Why do adolescents take more risks in front of friends?</a:t>
            </a:r>
            <a:endParaRPr lang="en-GB"/>
          </a:p>
        </p:txBody>
      </p:sp>
      <p:sp>
        <p:nvSpPr>
          <p:cNvPr id="5" name="Rectangle 4"/>
          <p:cNvSpPr/>
          <p:nvPr/>
        </p:nvSpPr>
        <p:spPr>
          <a:xfrm>
            <a:off x="244614" y="5235335"/>
            <a:ext cx="9003012" cy="597984"/>
          </a:xfrm>
          <a:prstGeom prst="rect">
            <a:avLst/>
          </a:prstGeom>
        </p:spPr>
        <p:txBody>
          <a:bodyPr wrap="square">
            <a:spAutoFit/>
          </a:bodyPr>
          <a:lstStyle/>
          <a:p>
            <a:r>
              <a:rPr lang="en-GB">
                <a:solidFill>
                  <a:srgbClr val="37383A"/>
                </a:solidFill>
                <a:latin typeface="Helvetica" panose="020B0604020202020204" pitchFamily="34" charset="0"/>
                <a:cs typeface="Helvetica" panose="020B0604020202020204" pitchFamily="34" charset="0"/>
                <a:hlinkClick r:id="rId4"/>
              </a:rPr>
              <a:t>https://www.youtube.com/watch?v=zwQDxn0SA44&amp;feature=youtu.be</a:t>
            </a:r>
            <a:endParaRPr lang="en-GB">
              <a:solidFill>
                <a:srgbClr val="37383A"/>
              </a:solidFill>
              <a:latin typeface="Helvetica" panose="020B0604020202020204" pitchFamily="34" charset="0"/>
              <a:cs typeface="Helvetica" panose="020B0604020202020204" pitchFamily="34" charset="0"/>
            </a:endParaRPr>
          </a:p>
          <a:p>
            <a:endParaRPr lang="en-GB">
              <a:solidFill>
                <a:srgbClr val="37383A"/>
              </a:solidFill>
              <a:latin typeface="Helvetica" panose="020B0604020202020204" pitchFamily="34" charset="0"/>
              <a:cs typeface="Helvetica" panose="020B0604020202020204" pitchFamily="34" charset="0"/>
            </a:endParaRP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b="18944"/>
          <a:stretch/>
        </p:blipFill>
        <p:spPr>
          <a:xfrm>
            <a:off x="6714059" y="2990841"/>
            <a:ext cx="2782441" cy="2611655"/>
          </a:xfrm>
          <a:prstGeom prst="rect">
            <a:avLst/>
          </a:prstGeom>
        </p:spPr>
      </p:pic>
    </p:spTree>
    <p:extLst>
      <p:ext uri="{BB962C8B-B14F-4D97-AF65-F5344CB8AC3E}">
        <p14:creationId xmlns:p14="http://schemas.microsoft.com/office/powerpoint/2010/main" val="100749447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2C8588-01F7-4B81-8DF1-E4FC6D778908}"/>
              </a:ext>
            </a:extLst>
          </p:cNvPr>
          <p:cNvSpPr>
            <a:spLocks noGrp="1"/>
          </p:cNvSpPr>
          <p:nvPr>
            <p:ph sz="quarter" idx="18"/>
          </p:nvPr>
        </p:nvSpPr>
        <p:spPr>
          <a:xfrm>
            <a:off x="409500" y="1044000"/>
            <a:ext cx="9087000" cy="5125794"/>
          </a:xfrm>
        </p:spPr>
        <p:txBody>
          <a:bodyPr>
            <a:normAutofit fontScale="62500" lnSpcReduction="20000"/>
          </a:bodyPr>
          <a:lstStyle/>
          <a:p>
            <a:pPr marL="18916" indent="0">
              <a:buNone/>
            </a:pPr>
            <a:r>
              <a:rPr lang="en-US" sz="2200" b="1">
                <a:solidFill>
                  <a:srgbClr val="37383A"/>
                </a:solidFill>
                <a:latin typeface="Arial" panose="020B0604020202020204" pitchFamily="34" charset="0"/>
                <a:cs typeface="Arial" panose="020B0604020202020204" pitchFamily="34" charset="0"/>
              </a:rPr>
              <a:t>Neuroscience is the study of the brain and nervous system</a:t>
            </a:r>
          </a:p>
          <a:p>
            <a:pPr marL="18000" indent="0">
              <a:spcAft>
                <a:spcPts val="1800"/>
              </a:spcAft>
              <a:buNone/>
            </a:pPr>
            <a:r>
              <a:rPr lang="en-US" sz="2000" b="1">
                <a:solidFill>
                  <a:srgbClr val="37383A"/>
                </a:solidFill>
                <a:latin typeface="Arial" panose="020B0604020202020204" pitchFamily="34" charset="0"/>
                <a:cs typeface="Arial" panose="020B0604020202020204" pitchFamily="34" charset="0"/>
              </a:rPr>
              <a:t>While the brain and mind have been of interest to philosophers and medics throughout history, it wasn’t really until the invention of the microscope and the development of a famous cell staining technique (Golgi’s silver staining technique) at the end of the 19th century that the study of neuroscience began to take off!</a:t>
            </a:r>
          </a:p>
          <a:p>
            <a:r>
              <a:rPr lang="en-US" sz="1900" b="1">
                <a:solidFill>
                  <a:srgbClr val="37383A"/>
                </a:solidFill>
                <a:latin typeface="Arial" panose="020B0604020202020204" pitchFamily="34" charset="0"/>
                <a:cs typeface="Arial" panose="020B0604020202020204" pitchFamily="34" charset="0"/>
              </a:rPr>
              <a:t>1911</a:t>
            </a:r>
            <a:r>
              <a:rPr lang="en-US" sz="1900">
                <a:solidFill>
                  <a:srgbClr val="37383A"/>
                </a:solidFill>
                <a:latin typeface="Arial" panose="020B0604020202020204" pitchFamily="34" charset="0"/>
                <a:cs typeface="Arial" panose="020B0604020202020204" pitchFamily="34" charset="0"/>
              </a:rPr>
              <a:t> Aptly named British neuroscientist Henry Head publishes “Studies in Neurology.”</a:t>
            </a:r>
          </a:p>
          <a:p>
            <a:r>
              <a:rPr lang="en-US" sz="1900" b="1">
                <a:solidFill>
                  <a:srgbClr val="37383A"/>
                </a:solidFill>
                <a:latin typeface="Arial" panose="020B0604020202020204" pitchFamily="34" charset="0"/>
                <a:cs typeface="Arial" panose="020B0604020202020204" pitchFamily="34" charset="0"/>
              </a:rPr>
              <a:t>1929</a:t>
            </a:r>
            <a:r>
              <a:rPr lang="en-US" sz="1900">
                <a:solidFill>
                  <a:srgbClr val="37383A"/>
                </a:solidFill>
                <a:latin typeface="Arial" panose="020B0604020202020204" pitchFamily="34" charset="0"/>
                <a:cs typeface="Arial" panose="020B0604020202020204" pitchFamily="34" charset="0"/>
              </a:rPr>
              <a:t> Hans Berger invents the EEG (electroencephalography), a device that measures electrical activity in the brain.</a:t>
            </a:r>
          </a:p>
          <a:p>
            <a:r>
              <a:rPr lang="en-US" sz="1900" b="1">
                <a:solidFill>
                  <a:srgbClr val="37383A"/>
                </a:solidFill>
                <a:latin typeface="Arial" panose="020B0604020202020204" pitchFamily="34" charset="0"/>
                <a:cs typeface="Arial" panose="020B0604020202020204" pitchFamily="34" charset="0"/>
              </a:rPr>
              <a:t>1932</a:t>
            </a:r>
            <a:r>
              <a:rPr lang="en-US" sz="1900">
                <a:solidFill>
                  <a:srgbClr val="37383A"/>
                </a:solidFill>
                <a:latin typeface="Arial" panose="020B0604020202020204" pitchFamily="34" charset="0"/>
                <a:cs typeface="Arial" panose="020B0604020202020204" pitchFamily="34" charset="0"/>
              </a:rPr>
              <a:t> Lord Edgar Douglas Adrian and Sir Charles S. Sherrington win the Nobel Prize for describing how neurons transmit messages.</a:t>
            </a:r>
          </a:p>
          <a:p>
            <a:r>
              <a:rPr lang="en-US" sz="1900" b="1">
                <a:solidFill>
                  <a:srgbClr val="37383A"/>
                </a:solidFill>
                <a:latin typeface="Arial" panose="020B0604020202020204" pitchFamily="34" charset="0"/>
                <a:cs typeface="Arial" panose="020B0604020202020204" pitchFamily="34" charset="0"/>
              </a:rPr>
              <a:t>1938</a:t>
            </a:r>
            <a:r>
              <a:rPr lang="en-US" sz="1900">
                <a:solidFill>
                  <a:srgbClr val="37383A"/>
                </a:solidFill>
                <a:latin typeface="Arial" panose="020B0604020202020204" pitchFamily="34" charset="0"/>
                <a:cs typeface="Arial" panose="020B0604020202020204" pitchFamily="34" charset="0"/>
              </a:rPr>
              <a:t> Isidor Rabi discovers nuclear magnetic resonance, facilitating the development of magnetic resonance imaging (MRI). Rabi’s discovery would go on to win the Nobel Prize in 1944.</a:t>
            </a:r>
          </a:p>
          <a:p>
            <a:r>
              <a:rPr lang="en-US" sz="1900" b="1">
                <a:solidFill>
                  <a:srgbClr val="37383A"/>
                </a:solidFill>
                <a:latin typeface="Arial" panose="020B0604020202020204" pitchFamily="34" charset="0"/>
                <a:cs typeface="Arial" panose="020B0604020202020204" pitchFamily="34" charset="0"/>
              </a:rPr>
              <a:t>1950</a:t>
            </a:r>
            <a:r>
              <a:rPr lang="en-US" sz="1900">
                <a:solidFill>
                  <a:srgbClr val="37383A"/>
                </a:solidFill>
                <a:latin typeface="Arial" panose="020B0604020202020204" pitchFamily="34" charset="0"/>
                <a:cs typeface="Arial" panose="020B0604020202020204" pitchFamily="34" charset="0"/>
              </a:rPr>
              <a:t> Karl Spencer Lashley determines that memory relies on several sites in the brain working together.</a:t>
            </a:r>
          </a:p>
          <a:p>
            <a:r>
              <a:rPr lang="en-US" sz="1900" b="1">
                <a:solidFill>
                  <a:srgbClr val="37383A"/>
                </a:solidFill>
                <a:latin typeface="Arial" panose="020B0604020202020204" pitchFamily="34" charset="0"/>
                <a:cs typeface="Arial" panose="020B0604020202020204" pitchFamily="34" charset="0"/>
              </a:rPr>
              <a:t>1970</a:t>
            </a:r>
            <a:r>
              <a:rPr lang="en-US" sz="1900">
                <a:solidFill>
                  <a:srgbClr val="37383A"/>
                </a:solidFill>
                <a:latin typeface="Arial" panose="020B0604020202020204" pitchFamily="34" charset="0"/>
                <a:cs typeface="Arial" panose="020B0604020202020204" pitchFamily="34" charset="0"/>
              </a:rPr>
              <a:t> The Society for Neuroscience is established.</a:t>
            </a:r>
          </a:p>
          <a:p>
            <a:r>
              <a:rPr lang="en-US" sz="1900" b="1">
                <a:solidFill>
                  <a:srgbClr val="37383A"/>
                </a:solidFill>
                <a:latin typeface="Arial" panose="020B0604020202020204" pitchFamily="34" charset="0"/>
                <a:cs typeface="Arial" panose="020B0604020202020204" pitchFamily="34" charset="0"/>
              </a:rPr>
              <a:t>1973</a:t>
            </a:r>
            <a:r>
              <a:rPr lang="en-US" sz="1900">
                <a:solidFill>
                  <a:srgbClr val="37383A"/>
                </a:solidFill>
                <a:latin typeface="Arial" panose="020B0604020202020204" pitchFamily="34" charset="0"/>
                <a:cs typeface="Arial" panose="020B0604020202020204" pitchFamily="34" charset="0"/>
              </a:rPr>
              <a:t> Candace Pert discovers opiate receptors in the brain.</a:t>
            </a:r>
          </a:p>
          <a:p>
            <a:r>
              <a:rPr lang="en-US" sz="1900" b="1">
                <a:solidFill>
                  <a:srgbClr val="37383A"/>
                </a:solidFill>
                <a:latin typeface="Arial" panose="020B0604020202020204" pitchFamily="34" charset="0"/>
                <a:cs typeface="Arial" panose="020B0604020202020204" pitchFamily="34" charset="0"/>
              </a:rPr>
              <a:t>1974</a:t>
            </a:r>
            <a:r>
              <a:rPr lang="en-US" sz="1900">
                <a:solidFill>
                  <a:srgbClr val="37383A"/>
                </a:solidFill>
                <a:latin typeface="Arial" panose="020B0604020202020204" pitchFamily="34" charset="0"/>
                <a:cs typeface="Arial" panose="020B0604020202020204" pitchFamily="34" charset="0"/>
              </a:rPr>
              <a:t> A mouse is the subject of the first nuclear magnetic resonance (NMR) scan.</a:t>
            </a:r>
          </a:p>
          <a:p>
            <a:r>
              <a:rPr lang="en-US" sz="1900" b="1">
                <a:solidFill>
                  <a:srgbClr val="37383A"/>
                </a:solidFill>
                <a:latin typeface="Arial" panose="020B0604020202020204" pitchFamily="34" charset="0"/>
                <a:cs typeface="Arial" panose="020B0604020202020204" pitchFamily="34" charset="0"/>
              </a:rPr>
              <a:t>1974</a:t>
            </a:r>
            <a:r>
              <a:rPr lang="en-US" sz="1900">
                <a:solidFill>
                  <a:srgbClr val="37383A"/>
                </a:solidFill>
                <a:latin typeface="Arial" panose="020B0604020202020204" pitchFamily="34" charset="0"/>
                <a:cs typeface="Arial" panose="020B0604020202020204" pitchFamily="34" charset="0"/>
              </a:rPr>
              <a:t> The first Positron Emission Tomography (PET) scanner is invented, providing visual information about brain activity.</a:t>
            </a:r>
          </a:p>
          <a:p>
            <a:r>
              <a:rPr lang="en-US" sz="1900" b="1">
                <a:solidFill>
                  <a:srgbClr val="37383A"/>
                </a:solidFill>
                <a:latin typeface="Arial" panose="020B0604020202020204" pitchFamily="34" charset="0"/>
                <a:cs typeface="Arial" panose="020B0604020202020204" pitchFamily="34" charset="0"/>
              </a:rPr>
              <a:t>1987</a:t>
            </a:r>
            <a:r>
              <a:rPr lang="en-US" sz="1900">
                <a:solidFill>
                  <a:srgbClr val="37383A"/>
                </a:solidFill>
                <a:latin typeface="Arial" panose="020B0604020202020204" pitchFamily="34" charset="0"/>
                <a:cs typeface="Arial" panose="020B0604020202020204" pitchFamily="34" charset="0"/>
              </a:rPr>
              <a:t> Prozac is introduced.</a:t>
            </a:r>
          </a:p>
          <a:p>
            <a:r>
              <a:rPr lang="en-US" sz="1900" b="1">
                <a:solidFill>
                  <a:srgbClr val="37383A"/>
                </a:solidFill>
                <a:latin typeface="Arial" panose="020B0604020202020204" pitchFamily="34" charset="0"/>
                <a:cs typeface="Arial" panose="020B0604020202020204" pitchFamily="34" charset="0"/>
              </a:rPr>
              <a:t>1990</a:t>
            </a:r>
            <a:r>
              <a:rPr lang="en-US" sz="1900">
                <a:solidFill>
                  <a:srgbClr val="37383A"/>
                </a:solidFill>
                <a:latin typeface="Arial" panose="020B0604020202020204" pitchFamily="34" charset="0"/>
                <a:cs typeface="Arial" panose="020B0604020202020204" pitchFamily="34" charset="0"/>
              </a:rPr>
              <a:t> George H. W. Bush declares the last decade of the 20th century as the Decade of the Brain.</a:t>
            </a:r>
          </a:p>
          <a:p>
            <a:r>
              <a:rPr lang="en-US" sz="1900" b="1">
                <a:solidFill>
                  <a:srgbClr val="37383A"/>
                </a:solidFill>
                <a:latin typeface="Arial" panose="020B0604020202020204" pitchFamily="34" charset="0"/>
                <a:cs typeface="Arial" panose="020B0604020202020204" pitchFamily="34" charset="0"/>
              </a:rPr>
              <a:t>1992</a:t>
            </a:r>
            <a:r>
              <a:rPr lang="en-US" sz="1900">
                <a:solidFill>
                  <a:srgbClr val="37383A"/>
                </a:solidFill>
                <a:latin typeface="Arial" panose="020B0604020202020204" pitchFamily="34" charset="0"/>
                <a:cs typeface="Arial" panose="020B0604020202020204" pitchFamily="34" charset="0"/>
              </a:rPr>
              <a:t> Functional magnetic resonance imaging (fMRI) is first used to map activity in the human brain. Neuroscience booms. </a:t>
            </a:r>
          </a:p>
          <a:p>
            <a:pPr marL="18916" indent="0">
              <a:lnSpc>
                <a:spcPct val="120000"/>
              </a:lnSpc>
              <a:buNone/>
            </a:pPr>
            <a:endParaRPr lang="en-US" sz="2400" b="1">
              <a:solidFill>
                <a:srgbClr val="37383A"/>
              </a:solidFill>
              <a:latin typeface="Arial" panose="020B0604020202020204" pitchFamily="34" charset="0"/>
              <a:cs typeface="Arial" panose="020B0604020202020204" pitchFamily="34" charset="0"/>
            </a:endParaRPr>
          </a:p>
          <a:p>
            <a:endParaRPr lang="en-US" sz="1900">
              <a:latin typeface="Arial" panose="020B0604020202020204" pitchFamily="34" charset="0"/>
              <a:cs typeface="Arial" panose="020B0604020202020204" pitchFamily="34" charset="0"/>
            </a:endParaRPr>
          </a:p>
          <a:p>
            <a:endParaRPr lang="en-GB">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6C1A6D69-FB39-4FA4-826E-051B6B5DC6DB}"/>
              </a:ext>
            </a:extLst>
          </p:cNvPr>
          <p:cNvSpPr>
            <a:spLocks noGrp="1"/>
          </p:cNvSpPr>
          <p:nvPr>
            <p:ph type="title"/>
          </p:nvPr>
        </p:nvSpPr>
        <p:spPr/>
        <p:txBody>
          <a:bodyPr/>
          <a:lstStyle/>
          <a:p>
            <a:r>
              <a:rPr lang="en-US"/>
              <a:t>A Timeline of Neuroscience between 1900-2000</a:t>
            </a:r>
            <a:endParaRPr lang="en-GB"/>
          </a:p>
        </p:txBody>
      </p:sp>
      <p:sp>
        <p:nvSpPr>
          <p:cNvPr id="4" name="Rectangle 3">
            <a:extLst>
              <a:ext uri="{FF2B5EF4-FFF2-40B4-BE49-F238E27FC236}">
                <a16:creationId xmlns:a16="http://schemas.microsoft.com/office/drawing/2014/main" id="{E293C630-C6EC-6146-9DBA-5C6397A29535}"/>
              </a:ext>
            </a:extLst>
          </p:cNvPr>
          <p:cNvSpPr/>
          <p:nvPr/>
        </p:nvSpPr>
        <p:spPr>
          <a:xfrm>
            <a:off x="1494367" y="6123991"/>
            <a:ext cx="5854700" cy="318421"/>
          </a:xfrm>
          <a:prstGeom prst="rect">
            <a:avLst/>
          </a:prstGeom>
        </p:spPr>
        <p:txBody>
          <a:bodyPr wrap="square">
            <a:spAutoFit/>
          </a:bodyPr>
          <a:lstStyle/>
          <a:p>
            <a:pPr marL="18916" lvl="0" defTabSz="914400" fontAlgn="base">
              <a:lnSpc>
                <a:spcPct val="120000"/>
              </a:lnSpc>
              <a:spcAft>
                <a:spcPts val="1200"/>
              </a:spcAft>
              <a:buClr>
                <a:srgbClr val="7CCBE2"/>
              </a:buClr>
            </a:pPr>
            <a:r>
              <a:rPr lang="en-US" sz="1300" b="1" kern="0">
                <a:solidFill>
                  <a:srgbClr val="37383A"/>
                </a:solidFill>
                <a:latin typeface="Helvetica" pitchFamily="2" charset="0"/>
                <a:cs typeface="Tahoma" panose="020B0604030504040204" pitchFamily="34" charset="0"/>
              </a:rPr>
              <a:t>Source: </a:t>
            </a:r>
            <a:r>
              <a:rPr lang="en-GB" sz="1100" kern="0">
                <a:solidFill>
                  <a:srgbClr val="37383A"/>
                </a:solidFill>
                <a:latin typeface="Helvetica" pitchFamily="2" charset="0"/>
                <a:cs typeface="Tahoma" panose="020B0604030504040204" pitchFamily="34" charset="0"/>
                <a:hlinkClick r:id="rId3">
                  <a:extLst>
                    <a:ext uri="{A12FA001-AC4F-418D-AE19-62706E023703}">
                      <ahyp:hlinkClr xmlns:ahyp="http://schemas.microsoft.com/office/drawing/2018/hyperlinkcolor" val="tx"/>
                    </a:ext>
                  </a:extLst>
                </a:hlinkClick>
              </a:rPr>
              <a:t>https://brainworldmagazine.com/a-very-brief-history-of-neuroscience/</a:t>
            </a:r>
            <a:endParaRPr lang="en-US" sz="1000" kern="0">
              <a:solidFill>
                <a:srgbClr val="37383A"/>
              </a:solidFill>
              <a:latin typeface="Helvetica" pitchFamily="2" charset="0"/>
              <a:cs typeface="Tahoma" panose="020B0604030504040204" pitchFamily="34" charset="0"/>
            </a:endParaRPr>
          </a:p>
        </p:txBody>
      </p:sp>
    </p:spTree>
    <p:extLst>
      <p:ext uri="{BB962C8B-B14F-4D97-AF65-F5344CB8AC3E}">
        <p14:creationId xmlns:p14="http://schemas.microsoft.com/office/powerpoint/2010/main" val="52078144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346DDC-9E53-4886-8E3D-978DCB0BC56B}"/>
              </a:ext>
            </a:extLst>
          </p:cNvPr>
          <p:cNvSpPr>
            <a:spLocks noGrp="1"/>
          </p:cNvSpPr>
          <p:nvPr>
            <p:ph sz="quarter" idx="18"/>
          </p:nvPr>
        </p:nvSpPr>
        <p:spPr/>
        <p:txBody>
          <a:bodyPr>
            <a:normAutofit/>
          </a:bodyPr>
          <a:lstStyle/>
          <a:p>
            <a:pPr marL="533266" indent="-514350">
              <a:buFont typeface="+mj-lt"/>
              <a:buAutoNum type="arabicPeriod"/>
            </a:pPr>
            <a:r>
              <a:rPr lang="en-US" sz="2400" b="1"/>
              <a:t>Increased reward sensitivity</a:t>
            </a:r>
          </a:p>
          <a:p>
            <a:pPr marL="533266" indent="-514350">
              <a:buFont typeface="+mj-lt"/>
              <a:buAutoNum type="arabicPeriod"/>
            </a:pPr>
            <a:endParaRPr lang="en-US" sz="2400" b="1"/>
          </a:p>
          <a:p>
            <a:pPr marL="533266" indent="-514350">
              <a:buFont typeface="+mj-lt"/>
              <a:buAutoNum type="arabicPeriod"/>
            </a:pPr>
            <a:r>
              <a:rPr lang="en-US" sz="2400" b="1"/>
              <a:t>Social re-orientation leading to social influences changing risk perception</a:t>
            </a:r>
          </a:p>
          <a:p>
            <a:pPr marL="533266" indent="-514350">
              <a:buFont typeface="+mj-lt"/>
              <a:buAutoNum type="arabicPeriod"/>
            </a:pPr>
            <a:endParaRPr lang="en-US" sz="2400" b="1"/>
          </a:p>
          <a:p>
            <a:pPr marL="533266" indent="-514350">
              <a:buFont typeface="+mj-lt"/>
              <a:buAutoNum type="arabicPeriod"/>
            </a:pPr>
            <a:r>
              <a:rPr lang="en-US" sz="2400" b="1"/>
              <a:t>Heightened fear of social exclusion</a:t>
            </a:r>
          </a:p>
          <a:p>
            <a:pPr marL="533266" indent="-514350">
              <a:buFont typeface="+mj-lt"/>
              <a:buAutoNum type="arabicPeriod"/>
            </a:pPr>
            <a:endParaRPr lang="en-US" sz="2400" b="1"/>
          </a:p>
          <a:p>
            <a:pPr marL="533266" indent="-514350">
              <a:buFont typeface="+mj-lt"/>
              <a:buAutoNum type="arabicPeriod"/>
            </a:pPr>
            <a:r>
              <a:rPr lang="en-US" sz="2400" b="1"/>
              <a:t>Avoiding social risk being prioritized over avoiding physical risk</a:t>
            </a:r>
          </a:p>
          <a:p>
            <a:endParaRPr lang="en-US" sz="1600" b="1"/>
          </a:p>
        </p:txBody>
      </p:sp>
      <p:sp>
        <p:nvSpPr>
          <p:cNvPr id="2" name="Title 1">
            <a:extLst>
              <a:ext uri="{FF2B5EF4-FFF2-40B4-BE49-F238E27FC236}">
                <a16:creationId xmlns:a16="http://schemas.microsoft.com/office/drawing/2014/main" id="{4DBEC557-D717-4303-94AF-5C85F8B9F302}"/>
              </a:ext>
            </a:extLst>
          </p:cNvPr>
          <p:cNvSpPr>
            <a:spLocks noGrp="1"/>
          </p:cNvSpPr>
          <p:nvPr>
            <p:ph type="title"/>
          </p:nvPr>
        </p:nvSpPr>
        <p:spPr/>
        <p:txBody>
          <a:bodyPr/>
          <a:lstStyle/>
          <a:p>
            <a:r>
              <a:rPr lang="en-US"/>
              <a:t>Summary of impact of adolescent brain development on thoughts, feelings &amp; </a:t>
            </a:r>
            <a:r>
              <a:rPr lang="en-US" err="1"/>
              <a:t>behaviour</a:t>
            </a:r>
            <a:endParaRPr lang="en-GB"/>
          </a:p>
        </p:txBody>
      </p:sp>
    </p:spTree>
    <p:extLst>
      <p:ext uri="{BB962C8B-B14F-4D97-AF65-F5344CB8AC3E}">
        <p14:creationId xmlns:p14="http://schemas.microsoft.com/office/powerpoint/2010/main" val="199674864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03401" y="2223647"/>
            <a:ext cx="8437063" cy="1097993"/>
          </a:xfrm>
          <a:prstGeom prst="rect">
            <a:avLst/>
          </a:prstGeom>
          <a:noFill/>
        </p:spPr>
        <p:txBody>
          <a:bodyPr wrap="square" rtlCol="0">
            <a:spAutoFit/>
          </a:bodyPr>
          <a:lstStyle/>
          <a:p>
            <a:pPr eaLnBrk="0" hangingPunct="0">
              <a:defRPr/>
            </a:pPr>
            <a:endParaRPr lang="en-AU" sz="2600">
              <a:solidFill>
                <a:schemeClr val="tx1">
                  <a:lumMod val="50000"/>
                  <a:lumOff val="50000"/>
                </a:schemeClr>
              </a:solidFill>
              <a:latin typeface="Helvetica"/>
              <a:cs typeface="Helvetica"/>
            </a:endParaRPr>
          </a:p>
          <a:p>
            <a:r>
              <a:rPr lang="en-US" sz="2600">
                <a:solidFill>
                  <a:schemeClr val="tx1">
                    <a:lumMod val="50000"/>
                    <a:lumOff val="50000"/>
                  </a:schemeClr>
                </a:solidFill>
              </a:rPr>
              <a:t> </a:t>
            </a:r>
          </a:p>
          <a:p>
            <a:endParaRPr lang="en-US" sz="1335"/>
          </a:p>
        </p:txBody>
      </p:sp>
      <p:sp>
        <p:nvSpPr>
          <p:cNvPr id="9" name="Rectangle 10"/>
          <p:cNvSpPr txBox="1">
            <a:spLocks noChangeArrowheads="1"/>
          </p:cNvSpPr>
          <p:nvPr/>
        </p:nvSpPr>
        <p:spPr>
          <a:xfrm>
            <a:off x="259259" y="1245295"/>
            <a:ext cx="6898084" cy="1053802"/>
          </a:xfrm>
          <a:prstGeom prst="rect">
            <a:avLst/>
          </a:prstGeom>
        </p:spPr>
        <p:txBody>
          <a:bodyPr vert="horz" lIns="74295" tIns="37148" rIns="74295" bIns="37148"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sz="2600">
              <a:latin typeface="Arial" charset="0"/>
            </a:endParaRPr>
          </a:p>
        </p:txBody>
      </p:sp>
      <p:sp>
        <p:nvSpPr>
          <p:cNvPr id="10" name="TextBox 9"/>
          <p:cNvSpPr txBox="1"/>
          <p:nvPr/>
        </p:nvSpPr>
        <p:spPr>
          <a:xfrm>
            <a:off x="1469283" y="3895712"/>
            <a:ext cx="184731" cy="297774"/>
          </a:xfrm>
          <a:prstGeom prst="rect">
            <a:avLst/>
          </a:prstGeom>
          <a:noFill/>
        </p:spPr>
        <p:txBody>
          <a:bodyPr wrap="none" rtlCol="0">
            <a:spAutoFit/>
          </a:bodyPr>
          <a:lstStyle/>
          <a:p>
            <a:endParaRPr lang="en-US" sz="1335"/>
          </a:p>
        </p:txBody>
      </p:sp>
      <p:sp>
        <p:nvSpPr>
          <p:cNvPr id="16" name="AutoShape 12" descr="2Q=="/>
          <p:cNvSpPr>
            <a:spLocks noChangeAspect="1" noChangeArrowheads="1"/>
          </p:cNvSpPr>
          <p:nvPr/>
        </p:nvSpPr>
        <p:spPr bwMode="auto">
          <a:xfrm>
            <a:off x="3590925" y="3519062"/>
            <a:ext cx="2476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GB" altLang="en-US" sz="1463">
              <a:solidFill>
                <a:srgbClr val="000000"/>
              </a:solidFill>
            </a:endParaRPr>
          </a:p>
        </p:txBody>
      </p:sp>
      <p:sp>
        <p:nvSpPr>
          <p:cNvPr id="17" name="AutoShape 14" descr="2Q=="/>
          <p:cNvSpPr>
            <a:spLocks noChangeAspect="1" noChangeArrowheads="1"/>
          </p:cNvSpPr>
          <p:nvPr/>
        </p:nvSpPr>
        <p:spPr bwMode="auto">
          <a:xfrm>
            <a:off x="3590925" y="3519062"/>
            <a:ext cx="2476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GB" altLang="en-US" sz="1463">
              <a:solidFill>
                <a:srgbClr val="000000"/>
              </a:solidFill>
            </a:endParaRPr>
          </a:p>
        </p:txBody>
      </p:sp>
      <p:sp>
        <p:nvSpPr>
          <p:cNvPr id="18" name="AutoShape 16" descr="2Q=="/>
          <p:cNvSpPr>
            <a:spLocks noChangeAspect="1" noChangeArrowheads="1"/>
          </p:cNvSpPr>
          <p:nvPr/>
        </p:nvSpPr>
        <p:spPr bwMode="auto">
          <a:xfrm>
            <a:off x="3590925" y="3519062"/>
            <a:ext cx="2476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GB" altLang="en-US" sz="1463">
              <a:solidFill>
                <a:srgbClr val="000000"/>
              </a:solidFill>
            </a:endParaRPr>
          </a:p>
        </p:txBody>
      </p:sp>
      <p:pic>
        <p:nvPicPr>
          <p:cNvPr id="20" name="Picture 2" descr="http://uk.urbanest.com/blog/wp-content/uploads/2013/09/starting-universit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765" y="1389589"/>
            <a:ext cx="1978620" cy="11660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23" descr="ANd9GcTAkcIYFCZNW5lWp6zu6cEfcBoYK5YmVFQzYNuSXSv7i0aLPfF0CtSXJ7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8867" y="1852542"/>
            <a:ext cx="1856085" cy="1386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 name="Rectangle 4"/>
          <p:cNvSpPr txBox="1">
            <a:spLocks noChangeArrowheads="1"/>
          </p:cNvSpPr>
          <p:nvPr/>
        </p:nvSpPr>
        <p:spPr>
          <a:xfrm>
            <a:off x="4679187" y="1191032"/>
            <a:ext cx="4722304" cy="2065230"/>
          </a:xfrm>
          <a:prstGeom prst="rect">
            <a:avLst/>
          </a:prstGeom>
        </p:spPr>
        <p:txBody>
          <a:bodyPr vert="horz" lIns="74295" tIns="37148" rIns="74295" bIns="37148"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275">
                <a:solidFill>
                  <a:srgbClr val="37383A"/>
                </a:solidFill>
                <a:latin typeface="Arial" panose="020B0604020202020204" pitchFamily="34" charset="0"/>
                <a:cs typeface="Arial" panose="020B0604020202020204" pitchFamily="34" charset="0"/>
              </a:rPr>
              <a:t>Many of the </a:t>
            </a:r>
            <a:r>
              <a:rPr lang="en-US" sz="2275" err="1">
                <a:solidFill>
                  <a:srgbClr val="37383A"/>
                </a:solidFill>
                <a:latin typeface="Arial" panose="020B0604020202020204" pitchFamily="34" charset="0"/>
                <a:cs typeface="Arial" panose="020B0604020202020204" pitchFamily="34" charset="0"/>
              </a:rPr>
              <a:t>behavioural</a:t>
            </a:r>
            <a:r>
              <a:rPr lang="en-US" sz="2275">
                <a:solidFill>
                  <a:srgbClr val="37383A"/>
                </a:solidFill>
                <a:latin typeface="Arial" panose="020B0604020202020204" pitchFamily="34" charset="0"/>
                <a:cs typeface="Arial" panose="020B0604020202020204" pitchFamily="34" charset="0"/>
              </a:rPr>
              <a:t> and cognitive changes in adolescence assist the transition to an </a:t>
            </a:r>
            <a:r>
              <a:rPr lang="en-US" sz="2275" b="1">
                <a:solidFill>
                  <a:srgbClr val="37383A"/>
                </a:solidFill>
                <a:latin typeface="Arial" panose="020B0604020202020204" pitchFamily="34" charset="0"/>
                <a:cs typeface="Arial" panose="020B0604020202020204" pitchFamily="34" charset="0"/>
              </a:rPr>
              <a:t>independent adult role</a:t>
            </a:r>
            <a:r>
              <a:rPr lang="en-US" sz="2275">
                <a:solidFill>
                  <a:srgbClr val="37383A"/>
                </a:solidFill>
                <a:latin typeface="Arial" panose="020B0604020202020204" pitchFamily="34" charset="0"/>
                <a:cs typeface="Arial" panose="020B0604020202020204" pitchFamily="34" charset="0"/>
              </a:rPr>
              <a:t> </a:t>
            </a:r>
            <a:br>
              <a:rPr lang="en-US" sz="2275">
                <a:solidFill>
                  <a:srgbClr val="37383A"/>
                </a:solidFill>
                <a:latin typeface="Arial" panose="020B0604020202020204" pitchFamily="34" charset="0"/>
                <a:cs typeface="Arial" panose="020B0604020202020204" pitchFamily="34" charset="0"/>
              </a:rPr>
            </a:br>
            <a:br>
              <a:rPr lang="en-US" sz="2275">
                <a:solidFill>
                  <a:srgbClr val="37383A"/>
                </a:solidFill>
                <a:latin typeface="Arial" panose="020B0604020202020204" pitchFamily="34" charset="0"/>
                <a:cs typeface="Arial" panose="020B0604020202020204" pitchFamily="34" charset="0"/>
              </a:rPr>
            </a:br>
            <a:endParaRPr lang="en-US" sz="2275" b="1">
              <a:solidFill>
                <a:srgbClr val="37383A"/>
              </a:solidFill>
              <a:latin typeface="Arial" panose="020B0604020202020204" pitchFamily="34" charset="0"/>
              <a:cs typeface="Arial" panose="020B0604020202020204" pitchFamily="34" charset="0"/>
            </a:endParaRPr>
          </a:p>
        </p:txBody>
      </p:sp>
      <p:sp>
        <p:nvSpPr>
          <p:cNvPr id="2" name="Rectangle 1"/>
          <p:cNvSpPr/>
          <p:nvPr/>
        </p:nvSpPr>
        <p:spPr>
          <a:xfrm>
            <a:off x="4848245" y="2878948"/>
            <a:ext cx="4694474" cy="2543004"/>
          </a:xfrm>
          <a:prstGeom prst="rect">
            <a:avLst/>
          </a:prstGeom>
        </p:spPr>
        <p:txBody>
          <a:bodyPr wrap="square">
            <a:spAutoFit/>
          </a:bodyPr>
          <a:lstStyle/>
          <a:p>
            <a:pPr algn="ctr"/>
            <a:r>
              <a:rPr lang="en-US" sz="2275">
                <a:solidFill>
                  <a:srgbClr val="37383A"/>
                </a:solidFill>
                <a:latin typeface="Arial" panose="020B0604020202020204" pitchFamily="34" charset="0"/>
                <a:cs typeface="Arial" panose="020B0604020202020204" pitchFamily="34" charset="0"/>
              </a:rPr>
              <a:t>Taking risks increases exploration, innovation, learning and creativity.</a:t>
            </a:r>
          </a:p>
          <a:p>
            <a:pPr algn="ctr"/>
            <a:endParaRPr lang="en-US" sz="2275">
              <a:solidFill>
                <a:srgbClr val="37383A"/>
              </a:solidFill>
              <a:latin typeface="Arial" panose="020B0604020202020204" pitchFamily="34" charset="0"/>
              <a:cs typeface="Arial" panose="020B0604020202020204" pitchFamily="34" charset="0"/>
            </a:endParaRPr>
          </a:p>
          <a:p>
            <a:pPr algn="ctr"/>
            <a:r>
              <a:rPr lang="en-US" sz="2275">
                <a:solidFill>
                  <a:srgbClr val="37383A"/>
                </a:solidFill>
                <a:latin typeface="Arial" panose="020B0604020202020204" pitchFamily="34" charset="0"/>
                <a:cs typeface="Arial" panose="020B0604020202020204" pitchFamily="34" charset="0"/>
              </a:rPr>
              <a:t>Social changes facilitate new relationships, increased intimacy and mature self-awareness</a:t>
            </a:r>
          </a:p>
          <a:p>
            <a:pPr algn="ctr"/>
            <a:endParaRPr lang="en-US" sz="2275">
              <a:solidFill>
                <a:srgbClr val="37383A"/>
              </a:solidFill>
              <a:latin typeface="Arial" panose="020B0604020202020204" pitchFamily="34" charset="0"/>
              <a:cs typeface="Arial" panose="020B0604020202020204" pitchFamily="34" charset="0"/>
            </a:endParaRPr>
          </a:p>
        </p:txBody>
      </p:sp>
      <p:pic>
        <p:nvPicPr>
          <p:cNvPr id="21" name="Picture 2" descr="Image result for teenage romanc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2202" y="2926713"/>
            <a:ext cx="1857350" cy="1326366"/>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2" descr="https://upload.wikimedia.org/wikipedia/commons/6/61/Kylian_Mbapp%C3%A9_World_Cup_Trophy.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21942" y="3444980"/>
            <a:ext cx="1433265" cy="203869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2">
            <a:extLst>
              <a:ext uri="{FF2B5EF4-FFF2-40B4-BE49-F238E27FC236}">
                <a16:creationId xmlns:a16="http://schemas.microsoft.com/office/drawing/2014/main" id="{8724F6C6-FF03-48D8-81DA-798FF71BBF91}"/>
              </a:ext>
            </a:extLst>
          </p:cNvPr>
          <p:cNvSpPr>
            <a:spLocks noGrp="1"/>
          </p:cNvSpPr>
          <p:nvPr>
            <p:ph type="title"/>
          </p:nvPr>
        </p:nvSpPr>
        <p:spPr/>
        <p:txBody>
          <a:bodyPr/>
          <a:lstStyle/>
          <a:p>
            <a:r>
              <a:rPr lang="en-US"/>
              <a:t>Adolescence: A Time of Opportunity…</a:t>
            </a:r>
            <a:endParaRPr lang="en-GB"/>
          </a:p>
        </p:txBody>
      </p:sp>
      <p:pic>
        <p:nvPicPr>
          <p:cNvPr id="19" name="Picture 8" descr="A person holding a tennis racket&#10;&#10;Description generated with very high confidence">
            <a:extLst>
              <a:ext uri="{FF2B5EF4-FFF2-40B4-BE49-F238E27FC236}">
                <a16:creationId xmlns:a16="http://schemas.microsoft.com/office/drawing/2014/main" id="{F2B42863-A0CA-44B0-A6B0-6D2D2C621424}"/>
              </a:ext>
            </a:extLst>
          </p:cNvPr>
          <p:cNvPicPr>
            <a:picLocks noChangeAspect="1"/>
          </p:cNvPicPr>
          <p:nvPr/>
        </p:nvPicPr>
        <p:blipFill>
          <a:blip r:embed="rId7"/>
          <a:stretch>
            <a:fillRect/>
          </a:stretch>
        </p:blipFill>
        <p:spPr>
          <a:xfrm>
            <a:off x="730454" y="4044599"/>
            <a:ext cx="2743915" cy="1791249"/>
          </a:xfrm>
          <a:prstGeom prst="rect">
            <a:avLst/>
          </a:prstGeom>
        </p:spPr>
      </p:pic>
    </p:spTree>
    <p:extLst>
      <p:ext uri="{BB962C8B-B14F-4D97-AF65-F5344CB8AC3E}">
        <p14:creationId xmlns:p14="http://schemas.microsoft.com/office/powerpoint/2010/main" val="363289959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6412BB-368E-483A-B5E1-11115A6731E4}"/>
              </a:ext>
            </a:extLst>
          </p:cNvPr>
          <p:cNvSpPr>
            <a:spLocks noGrp="1"/>
          </p:cNvSpPr>
          <p:nvPr>
            <p:ph type="title"/>
          </p:nvPr>
        </p:nvSpPr>
        <p:spPr/>
        <p:txBody>
          <a:bodyPr/>
          <a:lstStyle/>
          <a:p>
            <a:r>
              <a:rPr lang="en-US"/>
              <a:t>Lesson Activity Suggestions</a:t>
            </a:r>
            <a:endParaRPr lang="en-GB"/>
          </a:p>
        </p:txBody>
      </p:sp>
    </p:spTree>
    <p:extLst>
      <p:ext uri="{BB962C8B-B14F-4D97-AF65-F5344CB8AC3E}">
        <p14:creationId xmlns:p14="http://schemas.microsoft.com/office/powerpoint/2010/main" val="329033197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494EF80-158A-426F-B840-FA5693924ED2}"/>
              </a:ext>
            </a:extLst>
          </p:cNvPr>
          <p:cNvGraphicFramePr>
            <a:graphicFrameLocks noGrp="1"/>
          </p:cNvGraphicFramePr>
          <p:nvPr>
            <p:ph sz="quarter" idx="18"/>
            <p:extLst>
              <p:ext uri="{D42A27DB-BD31-4B8C-83A1-F6EECF244321}">
                <p14:modId xmlns:p14="http://schemas.microsoft.com/office/powerpoint/2010/main" val="203803994"/>
              </p:ext>
            </p:extLst>
          </p:nvPr>
        </p:nvGraphicFramePr>
        <p:xfrm>
          <a:off x="240631" y="1044576"/>
          <a:ext cx="9471260" cy="4845097"/>
        </p:xfrm>
        <a:graphic>
          <a:graphicData uri="http://schemas.openxmlformats.org/drawingml/2006/table">
            <a:tbl>
              <a:tblPr firstRow="1" bandRow="1">
                <a:tableStyleId>{7DF18680-E054-41AD-8BC1-D1AEF772440D}</a:tableStyleId>
              </a:tblPr>
              <a:tblGrid>
                <a:gridCol w="4735630">
                  <a:extLst>
                    <a:ext uri="{9D8B030D-6E8A-4147-A177-3AD203B41FA5}">
                      <a16:colId xmlns:a16="http://schemas.microsoft.com/office/drawing/2014/main" val="2061016503"/>
                    </a:ext>
                  </a:extLst>
                </a:gridCol>
                <a:gridCol w="4735630">
                  <a:extLst>
                    <a:ext uri="{9D8B030D-6E8A-4147-A177-3AD203B41FA5}">
                      <a16:colId xmlns:a16="http://schemas.microsoft.com/office/drawing/2014/main" val="1863279557"/>
                    </a:ext>
                  </a:extLst>
                </a:gridCol>
              </a:tblGrid>
              <a:tr h="355676">
                <a:tc>
                  <a:txBody>
                    <a:bodyPr/>
                    <a:lstStyle/>
                    <a:p>
                      <a:r>
                        <a:rPr lang="en-US"/>
                        <a:t>Activity/Resource &amp; Link</a:t>
                      </a:r>
                      <a:endParaRPr lang="en-GB"/>
                    </a:p>
                  </a:txBody>
                  <a:tcPr/>
                </a:tc>
                <a:tc>
                  <a:txBody>
                    <a:bodyPr/>
                    <a:lstStyle/>
                    <a:p>
                      <a:r>
                        <a:rPr lang="en-US"/>
                        <a:t>Description</a:t>
                      </a:r>
                      <a:endParaRPr lang="en-GB"/>
                    </a:p>
                  </a:txBody>
                  <a:tcPr/>
                </a:tc>
                <a:extLst>
                  <a:ext uri="{0D108BD9-81ED-4DB2-BD59-A6C34878D82A}">
                    <a16:rowId xmlns:a16="http://schemas.microsoft.com/office/drawing/2014/main" val="440436054"/>
                  </a:ext>
                </a:extLst>
              </a:tr>
              <a:tr h="964218">
                <a:tc>
                  <a:txBody>
                    <a:bodyPr/>
                    <a:lstStyle/>
                    <a:p>
                      <a:pPr marL="0" marR="0" lvl="0" indent="0" algn="l" defTabSz="742923" rtl="0" eaLnBrk="1" fontAlgn="auto" latinLnBrk="0" hangingPunct="1">
                        <a:lnSpc>
                          <a:spcPct val="100000"/>
                        </a:lnSpc>
                        <a:spcBef>
                          <a:spcPts val="0"/>
                        </a:spcBef>
                        <a:spcAft>
                          <a:spcPts val="0"/>
                        </a:spcAft>
                        <a:buClrTx/>
                        <a:buSzTx/>
                        <a:buFontTx/>
                        <a:buNone/>
                        <a:tabLst/>
                        <a:defRPr/>
                      </a:pPr>
                      <a:r>
                        <a:rPr lang="en-US"/>
                        <a:t>A series of experiments to assess if you are right or left side dominant from web based resource -Neuroscience for kids: </a:t>
                      </a:r>
                      <a:r>
                        <a:rPr lang="en-GB">
                          <a:hlinkClick r:id="rId3"/>
                        </a:rPr>
                        <a:t>https://faculty.washington.edu/chudler/rightl.html</a:t>
                      </a:r>
                      <a:endParaRPr lang="en-GB"/>
                    </a:p>
                  </a:txBody>
                  <a:tcPr/>
                </a:tc>
                <a:tc>
                  <a:txBody>
                    <a:bodyPr/>
                    <a:lstStyle/>
                    <a:p>
                      <a:r>
                        <a:rPr lang="en-US"/>
                        <a:t>Tests for hands, feet, sight and hearing. Full instructions for teacher, downloadable worksheets</a:t>
                      </a:r>
                    </a:p>
                    <a:p>
                      <a:r>
                        <a:rPr lang="en-US"/>
                        <a:t>Results can be compared between class members</a:t>
                      </a:r>
                    </a:p>
                  </a:txBody>
                  <a:tcPr/>
                </a:tc>
                <a:extLst>
                  <a:ext uri="{0D108BD9-81ED-4DB2-BD59-A6C34878D82A}">
                    <a16:rowId xmlns:a16="http://schemas.microsoft.com/office/drawing/2014/main" val="4068997972"/>
                  </a:ext>
                </a:extLst>
              </a:tr>
              <a:tr h="964218">
                <a:tc>
                  <a:txBody>
                    <a:bodyPr/>
                    <a:lstStyle/>
                    <a:p>
                      <a:pPr marL="0" marR="0" lvl="0" indent="0" algn="l" defTabSz="742923" rtl="0" eaLnBrk="1" fontAlgn="auto" latinLnBrk="0" hangingPunct="1">
                        <a:lnSpc>
                          <a:spcPct val="100000"/>
                        </a:lnSpc>
                        <a:spcBef>
                          <a:spcPts val="0"/>
                        </a:spcBef>
                        <a:spcAft>
                          <a:spcPts val="0"/>
                        </a:spcAft>
                        <a:buClrTx/>
                        <a:buSzTx/>
                        <a:buFontTx/>
                        <a:buNone/>
                        <a:tabLst/>
                        <a:defRPr/>
                      </a:pPr>
                      <a:r>
                        <a:rPr lang="en-US"/>
                        <a:t>Synaptic Tag</a:t>
                      </a:r>
                      <a:endParaRPr lang="en-GB">
                        <a:hlinkClick r:id="" action="ppaction://noaction"/>
                      </a:endParaRPr>
                    </a:p>
                    <a:p>
                      <a:r>
                        <a:rPr lang="en-GB">
                          <a:hlinkClick r:id="rId4"/>
                        </a:rPr>
                        <a:t>https://faculty.washington.edu/chudler/outside.html</a:t>
                      </a:r>
                      <a:endParaRPr lang="en-GB">
                        <a:hlinkClick r:id="" action="ppaction://noaction"/>
                      </a:endParaRPr>
                    </a:p>
                    <a:p>
                      <a:pPr lvl="0">
                        <a:buNone/>
                      </a:pPr>
                      <a:endParaRPr lang="en-GB"/>
                    </a:p>
                  </a:txBody>
                  <a:tcPr/>
                </a:tc>
                <a:tc>
                  <a:txBody>
                    <a:bodyPr/>
                    <a:lstStyle/>
                    <a:p>
                      <a:r>
                        <a:rPr lang="en-US"/>
                        <a:t>A practical game to play outside to reinforce the information on synapses covered in slide 14-19</a:t>
                      </a:r>
                    </a:p>
                  </a:txBody>
                  <a:tcPr/>
                </a:tc>
                <a:extLst>
                  <a:ext uri="{0D108BD9-81ED-4DB2-BD59-A6C34878D82A}">
                    <a16:rowId xmlns:a16="http://schemas.microsoft.com/office/drawing/2014/main" val="2492798466"/>
                  </a:ext>
                </a:extLst>
              </a:tr>
              <a:tr h="2494595">
                <a:tc>
                  <a:txBody>
                    <a:bodyPr/>
                    <a:lstStyle/>
                    <a:p>
                      <a:r>
                        <a:rPr lang="en-US"/>
                        <a:t>To experience the marshmallow experiment and understand the concept of ‘Instant Gratification’.(or a simplified explanation might include terms like ‘immediate pleasure or putting the treat or nice thing off until later’)</a:t>
                      </a:r>
                    </a:p>
                    <a:p>
                      <a:r>
                        <a:rPr lang="en-GB">
                          <a:hlinkClick r:id="rId5"/>
                        </a:rPr>
                        <a:t>https://www.youtube.com/watch?v=QX_oy9614HQ</a:t>
                      </a:r>
                      <a:endParaRPr lang="en-GB"/>
                    </a:p>
                    <a:p>
                      <a:pPr marL="0" marR="0" lvl="0" indent="0" algn="l" defTabSz="742923" rtl="0" eaLnBrk="1" fontAlgn="auto" latinLnBrk="0" hangingPunct="1">
                        <a:lnSpc>
                          <a:spcPct val="100000"/>
                        </a:lnSpc>
                        <a:spcBef>
                          <a:spcPts val="0"/>
                        </a:spcBef>
                        <a:spcAft>
                          <a:spcPts val="0"/>
                        </a:spcAft>
                        <a:buClrTx/>
                        <a:buSzTx/>
                        <a:buFontTx/>
                        <a:buNone/>
                        <a:tabLst/>
                        <a:defRPr/>
                      </a:pPr>
                      <a:endParaRPr lang="en-US" sz="1462" b="0" i="0" kern="1200">
                        <a:solidFill>
                          <a:schemeClr val="dk1"/>
                        </a:solidFill>
                        <a:effectLst/>
                        <a:latin typeface="+mn-lt"/>
                        <a:ea typeface="+mn-ea"/>
                        <a:cs typeface="+mn-cs"/>
                      </a:endParaRPr>
                    </a:p>
                    <a:p>
                      <a:pPr marL="0" marR="0" lvl="0" indent="0" algn="l" defTabSz="742923" rtl="0" eaLnBrk="1" fontAlgn="auto" latinLnBrk="0" hangingPunct="1">
                        <a:lnSpc>
                          <a:spcPct val="100000"/>
                        </a:lnSpc>
                        <a:spcBef>
                          <a:spcPts val="0"/>
                        </a:spcBef>
                        <a:spcAft>
                          <a:spcPts val="0"/>
                        </a:spcAft>
                        <a:buClrTx/>
                        <a:buSzTx/>
                        <a:buFontTx/>
                        <a:buNone/>
                        <a:tabLst/>
                        <a:defRPr/>
                      </a:pPr>
                      <a:endParaRPr lang="en-US" sz="1462" b="0" i="0" kern="1200">
                        <a:solidFill>
                          <a:schemeClr val="dk1"/>
                        </a:solidFill>
                        <a:effectLst/>
                        <a:latin typeface="+mn-lt"/>
                        <a:ea typeface="+mn-ea"/>
                        <a:cs typeface="+mn-cs"/>
                      </a:endParaRPr>
                    </a:p>
                    <a:p>
                      <a:pPr marL="0" marR="0" lvl="0" indent="0" algn="l" defTabSz="742923" rtl="0" eaLnBrk="1" fontAlgn="auto" latinLnBrk="0" hangingPunct="1">
                        <a:lnSpc>
                          <a:spcPct val="100000"/>
                        </a:lnSpc>
                        <a:spcBef>
                          <a:spcPts val="0"/>
                        </a:spcBef>
                        <a:spcAft>
                          <a:spcPts val="0"/>
                        </a:spcAft>
                        <a:buClrTx/>
                        <a:buSzTx/>
                        <a:buFontTx/>
                        <a:buNone/>
                        <a:tabLst/>
                        <a:defRPr/>
                      </a:pPr>
                      <a:endParaRPr lang="en-US" sz="1462" b="0" i="0" kern="1200">
                        <a:solidFill>
                          <a:schemeClr val="dk1"/>
                        </a:solidFill>
                        <a:effectLst/>
                        <a:latin typeface="+mn-lt"/>
                        <a:ea typeface="+mn-ea"/>
                        <a:cs typeface="+mn-cs"/>
                      </a:endParaRPr>
                    </a:p>
                    <a:p>
                      <a:pPr marL="0" marR="0" lvl="0" indent="0" algn="l" defTabSz="742923" rtl="0" eaLnBrk="1" fontAlgn="auto" latinLnBrk="0" hangingPunct="1">
                        <a:lnSpc>
                          <a:spcPct val="100000"/>
                        </a:lnSpc>
                        <a:spcBef>
                          <a:spcPts val="0"/>
                        </a:spcBef>
                        <a:spcAft>
                          <a:spcPts val="0"/>
                        </a:spcAft>
                        <a:buClrTx/>
                        <a:buSzTx/>
                        <a:buFontTx/>
                        <a:buNone/>
                        <a:tabLst/>
                        <a:defRPr/>
                      </a:pPr>
                      <a:endParaRPr lang="en-US" sz="1462" b="0" i="0" kern="1200">
                        <a:solidFill>
                          <a:schemeClr val="dk1"/>
                        </a:solidFill>
                        <a:effectLst/>
                        <a:latin typeface="+mn-lt"/>
                        <a:ea typeface="+mn-ea"/>
                        <a:cs typeface="+mn-cs"/>
                      </a:endParaRPr>
                    </a:p>
                  </a:txBody>
                  <a:tcPr/>
                </a:tc>
                <a:tc>
                  <a:txBody>
                    <a:bodyPr/>
                    <a:lstStyle/>
                    <a:p>
                      <a:pPr marL="285750" indent="-285750">
                        <a:buFont typeface="Arial" panose="020B0604020202020204" pitchFamily="34" charset="0"/>
                        <a:buChar char="•"/>
                      </a:pPr>
                      <a:r>
                        <a:rPr lang="en-US"/>
                        <a:t>Students to try the marshmallow experiment and record their findings. </a:t>
                      </a:r>
                    </a:p>
                    <a:p>
                      <a:pPr marL="285750" indent="-285750">
                        <a:buFont typeface="Arial" panose="020B0604020202020204" pitchFamily="34" charset="0"/>
                        <a:buChar char="•"/>
                      </a:pPr>
                      <a:r>
                        <a:rPr lang="en-US"/>
                        <a:t>Watch the marshmallow experiment</a:t>
                      </a:r>
                      <a:r>
                        <a:rPr lang="en-GB"/>
                        <a:t> and try to explain why it’s hard not to eat the marshmallow straight away. </a:t>
                      </a:r>
                    </a:p>
                    <a:p>
                      <a:pPr marL="285750" indent="-285750">
                        <a:buFont typeface="Arial" panose="020B0604020202020204" pitchFamily="34" charset="0"/>
                        <a:buChar char="•"/>
                      </a:pPr>
                      <a:r>
                        <a:rPr lang="en-GB"/>
                        <a:t>Ask students if there are other things or certain circumstances that  that may make it hard to resist temptation – e.g. watching tv instead of doing homework</a:t>
                      </a:r>
                    </a:p>
                    <a:p>
                      <a:pPr marL="285750" indent="-285750">
                        <a:buFont typeface="Arial" panose="020B0604020202020204" pitchFamily="34" charset="0"/>
                        <a:buChar char="•"/>
                      </a:pPr>
                      <a:r>
                        <a:rPr lang="en-GB"/>
                        <a:t>Ask students when ability to put off treats or nice things might be a good thing</a:t>
                      </a:r>
                    </a:p>
                  </a:txBody>
                  <a:tcPr/>
                </a:tc>
                <a:extLst>
                  <a:ext uri="{0D108BD9-81ED-4DB2-BD59-A6C34878D82A}">
                    <a16:rowId xmlns:a16="http://schemas.microsoft.com/office/drawing/2014/main" val="1268353854"/>
                  </a:ext>
                </a:extLst>
              </a:tr>
            </a:tbl>
          </a:graphicData>
        </a:graphic>
      </p:graphicFrame>
      <p:sp>
        <p:nvSpPr>
          <p:cNvPr id="3" name="Title 2">
            <a:extLst>
              <a:ext uri="{FF2B5EF4-FFF2-40B4-BE49-F238E27FC236}">
                <a16:creationId xmlns:a16="http://schemas.microsoft.com/office/drawing/2014/main" id="{7C74357D-4257-452F-977C-D8C0E9C320FD}"/>
              </a:ext>
            </a:extLst>
          </p:cNvPr>
          <p:cNvSpPr>
            <a:spLocks noGrp="1"/>
          </p:cNvSpPr>
          <p:nvPr>
            <p:ph type="title"/>
          </p:nvPr>
        </p:nvSpPr>
        <p:spPr/>
        <p:txBody>
          <a:bodyPr/>
          <a:lstStyle/>
          <a:p>
            <a:r>
              <a:rPr lang="en-US"/>
              <a:t>Lesson Activity Suggestions for Primary Aged Students (all regions)</a:t>
            </a:r>
            <a:endParaRPr lang="en-GB"/>
          </a:p>
        </p:txBody>
      </p:sp>
    </p:spTree>
    <p:extLst>
      <p:ext uri="{BB962C8B-B14F-4D97-AF65-F5344CB8AC3E}">
        <p14:creationId xmlns:p14="http://schemas.microsoft.com/office/powerpoint/2010/main" val="361726631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ECE05CB-C782-4FD2-B0BE-E94F89230EF6}"/>
              </a:ext>
            </a:extLst>
          </p:cNvPr>
          <p:cNvGraphicFramePr>
            <a:graphicFrameLocks noGrp="1"/>
          </p:cNvGraphicFramePr>
          <p:nvPr>
            <p:ph sz="quarter" idx="18"/>
            <p:extLst>
              <p:ext uri="{D42A27DB-BD31-4B8C-83A1-F6EECF244321}">
                <p14:modId xmlns:p14="http://schemas.microsoft.com/office/powerpoint/2010/main" val="4030958474"/>
              </p:ext>
            </p:extLst>
          </p:nvPr>
        </p:nvGraphicFramePr>
        <p:xfrm>
          <a:off x="409575" y="1044575"/>
          <a:ext cx="9086850" cy="4899788"/>
        </p:xfrm>
        <a:graphic>
          <a:graphicData uri="http://schemas.openxmlformats.org/drawingml/2006/table">
            <a:tbl>
              <a:tblPr firstRow="1" bandRow="1">
                <a:tableStyleId>{7DF18680-E054-41AD-8BC1-D1AEF772440D}</a:tableStyleId>
              </a:tblPr>
              <a:tblGrid>
                <a:gridCol w="4543425">
                  <a:extLst>
                    <a:ext uri="{9D8B030D-6E8A-4147-A177-3AD203B41FA5}">
                      <a16:colId xmlns:a16="http://schemas.microsoft.com/office/drawing/2014/main" val="1932701847"/>
                    </a:ext>
                  </a:extLst>
                </a:gridCol>
                <a:gridCol w="4543425">
                  <a:extLst>
                    <a:ext uri="{9D8B030D-6E8A-4147-A177-3AD203B41FA5}">
                      <a16:colId xmlns:a16="http://schemas.microsoft.com/office/drawing/2014/main" val="629383223"/>
                    </a:ext>
                  </a:extLst>
                </a:gridCol>
              </a:tblGrid>
              <a:tr h="370840">
                <a:tc>
                  <a:txBody>
                    <a:bodyPr/>
                    <a:lstStyle/>
                    <a:p>
                      <a:r>
                        <a:rPr lang="en-US"/>
                        <a:t>Activity/Resource &amp; Link</a:t>
                      </a:r>
                      <a:endParaRPr lang="en-GB"/>
                    </a:p>
                  </a:txBody>
                  <a:tcPr/>
                </a:tc>
                <a:tc>
                  <a:txBody>
                    <a:bodyPr/>
                    <a:lstStyle/>
                    <a:p>
                      <a:r>
                        <a:rPr lang="en-US"/>
                        <a:t>Description</a:t>
                      </a:r>
                      <a:endParaRPr lang="en-GB"/>
                    </a:p>
                  </a:txBody>
                  <a:tcPr/>
                </a:tc>
                <a:extLst>
                  <a:ext uri="{0D108BD9-81ED-4DB2-BD59-A6C34878D82A}">
                    <a16:rowId xmlns:a16="http://schemas.microsoft.com/office/drawing/2014/main" val="3160897122"/>
                  </a:ext>
                </a:extLst>
              </a:tr>
              <a:tr h="370840">
                <a:tc>
                  <a:txBody>
                    <a:bodyPr/>
                    <a:lstStyle/>
                    <a:p>
                      <a:pPr lvl="0">
                        <a:buNone/>
                      </a:pPr>
                      <a:r>
                        <a:rPr lang="en-US" sz="1450" b="0" i="0" u="none" strike="noStrike" noProof="0">
                          <a:latin typeface="Arial"/>
                        </a:rPr>
                        <a:t>Frontiers for Young Minds-</a:t>
                      </a:r>
                      <a:r>
                        <a:rPr lang="en-US" sz="1450" b="0" i="0" u="none" strike="noStrike" noProof="0">
                          <a:hlinkClick r:id="rId2"/>
                        </a:rPr>
                        <a:t>https://kids.frontiersin.org/article/10.3389/frym.2016.00016</a:t>
                      </a:r>
                      <a:endParaRPr lang="en-US" sz="1450" b="0" i="0" u="none" strike="noStrike" noProof="0">
                        <a:latin typeface="Arial"/>
                      </a:endParaRPr>
                    </a:p>
                  </a:txBody>
                  <a:tcPr/>
                </a:tc>
                <a:tc>
                  <a:txBody>
                    <a:bodyPr/>
                    <a:lstStyle/>
                    <a:p>
                      <a:pPr lvl="0" algn="l">
                        <a:lnSpc>
                          <a:spcPct val="100000"/>
                        </a:lnSpc>
                        <a:spcBef>
                          <a:spcPts val="0"/>
                        </a:spcBef>
                        <a:spcAft>
                          <a:spcPts val="0"/>
                        </a:spcAft>
                        <a:buNone/>
                      </a:pPr>
                      <a:r>
                        <a:rPr lang="en-GB"/>
                        <a:t>Students to read article on 'Emotions and the Brain – Or How to Master “The Force” ‘ and use to explain verbally or on paper how MRI scanning works.</a:t>
                      </a:r>
                    </a:p>
                    <a:p>
                      <a:pPr lvl="0" algn="l">
                        <a:lnSpc>
                          <a:spcPct val="100000"/>
                        </a:lnSpc>
                        <a:spcBef>
                          <a:spcPts val="0"/>
                        </a:spcBef>
                        <a:spcAft>
                          <a:spcPts val="0"/>
                        </a:spcAft>
                        <a:buNone/>
                      </a:pPr>
                      <a:r>
                        <a:rPr lang="en-GB"/>
                        <a:t>Appealing resource for younger children linking emotions to star wars</a:t>
                      </a:r>
                      <a:endParaRPr lang="en-US"/>
                    </a:p>
                  </a:txBody>
                  <a:tcPr/>
                </a:tc>
                <a:extLst>
                  <a:ext uri="{0D108BD9-81ED-4DB2-BD59-A6C34878D82A}">
                    <a16:rowId xmlns:a16="http://schemas.microsoft.com/office/drawing/2014/main" val="1059146907"/>
                  </a:ext>
                </a:extLst>
              </a:tr>
              <a:tr h="370840">
                <a:tc>
                  <a:txBody>
                    <a:bodyPr/>
                    <a:lstStyle/>
                    <a:p>
                      <a:pPr marL="0" marR="0" lvl="0" indent="0" algn="l" defTabSz="742923" rtl="0" eaLnBrk="1" fontAlgn="auto" latinLnBrk="0" hangingPunct="1">
                        <a:lnSpc>
                          <a:spcPct val="100000"/>
                        </a:lnSpc>
                        <a:spcBef>
                          <a:spcPts val="0"/>
                        </a:spcBef>
                        <a:spcAft>
                          <a:spcPts val="0"/>
                        </a:spcAft>
                        <a:buClrTx/>
                        <a:buSzTx/>
                        <a:buFontTx/>
                        <a:buNone/>
                        <a:tabLst/>
                        <a:defRPr/>
                      </a:pPr>
                      <a:r>
                        <a:rPr lang="en-US"/>
                        <a:t>Exploring emotions using the Disney film – ‘Inside Out’ as stimulus.</a:t>
                      </a:r>
                    </a:p>
                    <a:p>
                      <a:pPr marL="0" marR="0" lvl="0" indent="0" algn="l" defTabSz="742923" rtl="0" eaLnBrk="1" fontAlgn="auto" latinLnBrk="0" hangingPunct="1">
                        <a:lnSpc>
                          <a:spcPct val="100000"/>
                        </a:lnSpc>
                        <a:spcBef>
                          <a:spcPts val="0"/>
                        </a:spcBef>
                        <a:spcAft>
                          <a:spcPts val="0"/>
                        </a:spcAft>
                        <a:buClrTx/>
                        <a:buSzTx/>
                        <a:buFontTx/>
                        <a:buNone/>
                        <a:tabLst/>
                        <a:defRPr/>
                      </a:pPr>
                      <a:r>
                        <a:rPr lang="en-US"/>
                        <a:t> </a:t>
                      </a:r>
                    </a:p>
                    <a:p>
                      <a:pPr marL="0" marR="0" lvl="0" indent="0" algn="l" defTabSz="742923" rtl="0" eaLnBrk="1" fontAlgn="auto" latinLnBrk="0" hangingPunct="1">
                        <a:lnSpc>
                          <a:spcPct val="100000"/>
                        </a:lnSpc>
                        <a:spcBef>
                          <a:spcPts val="0"/>
                        </a:spcBef>
                        <a:spcAft>
                          <a:spcPts val="0"/>
                        </a:spcAft>
                        <a:buClrTx/>
                        <a:buSzTx/>
                        <a:buFontTx/>
                        <a:buNone/>
                        <a:tabLst/>
                        <a:defRPr/>
                      </a:pPr>
                      <a:r>
                        <a:rPr lang="en-US" sz="1462" b="0" i="0" kern="1200">
                          <a:solidFill>
                            <a:schemeClr val="dk1"/>
                          </a:solidFill>
                          <a:effectLst/>
                          <a:latin typeface="+mn-lt"/>
                          <a:ea typeface="+mn-ea"/>
                          <a:cs typeface="+mn-cs"/>
                        </a:rPr>
                        <a:t>Brief summary of film:</a:t>
                      </a:r>
                    </a:p>
                    <a:p>
                      <a:pPr marL="0" marR="0" lvl="0" indent="0" algn="l" defTabSz="742923" rtl="0" eaLnBrk="1" fontAlgn="auto" latinLnBrk="0" hangingPunct="1">
                        <a:lnSpc>
                          <a:spcPct val="100000"/>
                        </a:lnSpc>
                        <a:spcBef>
                          <a:spcPts val="0"/>
                        </a:spcBef>
                        <a:spcAft>
                          <a:spcPts val="0"/>
                        </a:spcAft>
                        <a:buClrTx/>
                        <a:buSzTx/>
                        <a:buFontTx/>
                        <a:buNone/>
                        <a:tabLst/>
                        <a:defRPr/>
                      </a:pPr>
                      <a:r>
                        <a:rPr lang="en-US" sz="1462" b="0" i="0" kern="1200">
                          <a:solidFill>
                            <a:schemeClr val="dk1"/>
                          </a:solidFill>
                          <a:effectLst/>
                          <a:latin typeface="+mn-lt"/>
                          <a:ea typeface="+mn-ea"/>
                          <a:cs typeface="+mn-cs"/>
                        </a:rPr>
                        <a:t>After young Riley is uprooted from her Midwest life and moved to San Francisco, her emotions - Joy, Fear, Anger, Disgust and Sadness - conflict on how best to navigate a new city, house, and school.</a:t>
                      </a:r>
                    </a:p>
                    <a:p>
                      <a:pPr marL="0" marR="0" lvl="0" indent="0" algn="l" defTabSz="742923" rtl="0" eaLnBrk="1" fontAlgn="auto" latinLnBrk="0" hangingPunct="1">
                        <a:lnSpc>
                          <a:spcPct val="100000"/>
                        </a:lnSpc>
                        <a:spcBef>
                          <a:spcPts val="0"/>
                        </a:spcBef>
                        <a:spcAft>
                          <a:spcPts val="0"/>
                        </a:spcAft>
                        <a:buClrTx/>
                        <a:buSzTx/>
                        <a:buFontTx/>
                        <a:buNone/>
                        <a:tabLst/>
                        <a:defRPr/>
                      </a:pPr>
                      <a:endParaRPr lang="en-US" sz="1462" b="0" i="0" kern="1200">
                        <a:solidFill>
                          <a:schemeClr val="dk1"/>
                        </a:solidFill>
                        <a:effectLst/>
                        <a:latin typeface="+mn-lt"/>
                        <a:ea typeface="+mn-ea"/>
                        <a:cs typeface="+mn-cs"/>
                      </a:endParaRPr>
                    </a:p>
                    <a:p>
                      <a:pPr marL="0" marR="0" lvl="0" indent="0" algn="l" defTabSz="742923" rtl="0" eaLnBrk="1" fontAlgn="auto" latinLnBrk="0" hangingPunct="1">
                        <a:lnSpc>
                          <a:spcPct val="100000"/>
                        </a:lnSpc>
                        <a:spcBef>
                          <a:spcPts val="0"/>
                        </a:spcBef>
                        <a:spcAft>
                          <a:spcPts val="0"/>
                        </a:spcAft>
                        <a:buClrTx/>
                        <a:buSzTx/>
                        <a:buFontTx/>
                        <a:buNone/>
                        <a:tabLst/>
                        <a:defRPr/>
                      </a:pPr>
                      <a:r>
                        <a:rPr lang="en-US" sz="1462" b="0" i="0" kern="1200">
                          <a:solidFill>
                            <a:schemeClr val="dk1"/>
                          </a:solidFill>
                          <a:effectLst/>
                          <a:latin typeface="+mn-lt"/>
                          <a:ea typeface="+mn-ea"/>
                          <a:cs typeface="+mn-cs"/>
                        </a:rPr>
                        <a:t>Trailer clip:</a:t>
                      </a:r>
                      <a:endParaRPr lang="en-GB" i="0"/>
                    </a:p>
                    <a:p>
                      <a:endParaRPr lang="en-GB">
                        <a:hlinkClick r:id="rId3"/>
                      </a:endParaRPr>
                    </a:p>
                    <a:p>
                      <a:r>
                        <a:rPr lang="en-GB">
                          <a:hlinkClick r:id="rId3"/>
                        </a:rPr>
                        <a:t>https://www.youtube.com/watch?v=_MC3XuMvsDI</a:t>
                      </a:r>
                      <a:endParaRPr lang="en-GB"/>
                    </a:p>
                    <a:p>
                      <a:endParaRPr lang="en-GB"/>
                    </a:p>
                  </a:txBody>
                  <a:tcPr/>
                </a:tc>
                <a:tc>
                  <a:txBody>
                    <a:bodyPr/>
                    <a:lstStyle/>
                    <a:p>
                      <a:r>
                        <a:rPr lang="en-US"/>
                        <a:t>There are many things one could do with this film apart from watch it of course! </a:t>
                      </a:r>
                    </a:p>
                    <a:p>
                      <a:r>
                        <a:rPr lang="en-US"/>
                        <a:t>Other tasks might include:</a:t>
                      </a:r>
                    </a:p>
                    <a:p>
                      <a:pPr marL="285750" indent="-285750">
                        <a:buFont typeface="Arial" panose="020B0604020202020204" pitchFamily="34" charset="0"/>
                        <a:buChar char="•"/>
                      </a:pPr>
                      <a:r>
                        <a:rPr lang="en-US"/>
                        <a:t>Discuss how what is happening in the brain might manifest itself in real life behavior – e.g. when a child is sleepy, do they always </a:t>
                      </a:r>
                      <a:r>
                        <a:rPr lang="en-US" err="1"/>
                        <a:t>recognise</a:t>
                      </a:r>
                      <a:r>
                        <a:rPr lang="en-US"/>
                        <a:t> this and ask to go to bed?</a:t>
                      </a:r>
                    </a:p>
                    <a:p>
                      <a:pPr marL="285750" indent="-285750">
                        <a:buFont typeface="Arial" panose="020B0604020202020204" pitchFamily="34" charset="0"/>
                        <a:buChar char="•"/>
                      </a:pPr>
                      <a:r>
                        <a:rPr lang="en-US"/>
                        <a:t>Asking students to draw a picture of the brain (slide 12) and linking it to their emotions, which they could personify in a similar way to the film. </a:t>
                      </a:r>
                    </a:p>
                    <a:p>
                      <a:pPr marL="285750" indent="-285750">
                        <a:buFont typeface="Arial" panose="020B0604020202020204" pitchFamily="34" charset="0"/>
                        <a:buChar char="•"/>
                      </a:pPr>
                      <a:r>
                        <a:rPr lang="en-US"/>
                        <a:t>Asking students to remember key memories from their time at school and what impact they might have on their feelings or </a:t>
                      </a:r>
                      <a:r>
                        <a:rPr lang="en-US" err="1"/>
                        <a:t>behaviours</a:t>
                      </a:r>
                      <a:r>
                        <a:rPr lang="en-US"/>
                        <a:t> today. </a:t>
                      </a:r>
                    </a:p>
                    <a:p>
                      <a:r>
                        <a:rPr lang="en-US" sz="1100" i="1"/>
                        <a:t>Please note that it may be better to stay away from childhood memories in general in this context to avoid raising sensitive issues.</a:t>
                      </a:r>
                    </a:p>
                  </a:txBody>
                  <a:tcPr/>
                </a:tc>
                <a:extLst>
                  <a:ext uri="{0D108BD9-81ED-4DB2-BD59-A6C34878D82A}">
                    <a16:rowId xmlns:a16="http://schemas.microsoft.com/office/drawing/2014/main" val="2726761312"/>
                  </a:ext>
                </a:extLst>
              </a:tr>
            </a:tbl>
          </a:graphicData>
        </a:graphic>
      </p:graphicFrame>
      <p:sp>
        <p:nvSpPr>
          <p:cNvPr id="3" name="Title 2">
            <a:extLst>
              <a:ext uri="{FF2B5EF4-FFF2-40B4-BE49-F238E27FC236}">
                <a16:creationId xmlns:a16="http://schemas.microsoft.com/office/drawing/2014/main" id="{A73232D1-A6C9-455A-AD06-AA96A0F9E5ED}"/>
              </a:ext>
            </a:extLst>
          </p:cNvPr>
          <p:cNvSpPr>
            <a:spLocks noGrp="1"/>
          </p:cNvSpPr>
          <p:nvPr>
            <p:ph type="title"/>
          </p:nvPr>
        </p:nvSpPr>
        <p:spPr/>
        <p:txBody>
          <a:bodyPr/>
          <a:lstStyle/>
          <a:p>
            <a:r>
              <a:rPr lang="en-US"/>
              <a:t>Lesson Activity Suggestions for Primary Aged Students (all regions)</a:t>
            </a:r>
            <a:endParaRPr lang="en-GB"/>
          </a:p>
        </p:txBody>
      </p:sp>
    </p:spTree>
    <p:extLst>
      <p:ext uri="{BB962C8B-B14F-4D97-AF65-F5344CB8AC3E}">
        <p14:creationId xmlns:p14="http://schemas.microsoft.com/office/powerpoint/2010/main" val="19280550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81DD18E-232B-4F6B-9873-B52E4059B536}"/>
              </a:ext>
            </a:extLst>
          </p:cNvPr>
          <p:cNvGraphicFramePr>
            <a:graphicFrameLocks noGrp="1"/>
          </p:cNvGraphicFramePr>
          <p:nvPr>
            <p:ph sz="quarter" idx="18"/>
            <p:extLst>
              <p:ext uri="{D42A27DB-BD31-4B8C-83A1-F6EECF244321}">
                <p14:modId xmlns:p14="http://schemas.microsoft.com/office/powerpoint/2010/main" val="3997964183"/>
              </p:ext>
            </p:extLst>
          </p:nvPr>
        </p:nvGraphicFramePr>
        <p:xfrm>
          <a:off x="409575" y="1044575"/>
          <a:ext cx="9086850" cy="4105974"/>
        </p:xfrm>
        <a:graphic>
          <a:graphicData uri="http://schemas.openxmlformats.org/drawingml/2006/table">
            <a:tbl>
              <a:tblPr firstRow="1" bandRow="1">
                <a:tableStyleId>{7DF18680-E054-41AD-8BC1-D1AEF772440D}</a:tableStyleId>
              </a:tblPr>
              <a:tblGrid>
                <a:gridCol w="4543425">
                  <a:extLst>
                    <a:ext uri="{9D8B030D-6E8A-4147-A177-3AD203B41FA5}">
                      <a16:colId xmlns:a16="http://schemas.microsoft.com/office/drawing/2014/main" val="3336043928"/>
                    </a:ext>
                  </a:extLst>
                </a:gridCol>
                <a:gridCol w="4543425">
                  <a:extLst>
                    <a:ext uri="{9D8B030D-6E8A-4147-A177-3AD203B41FA5}">
                      <a16:colId xmlns:a16="http://schemas.microsoft.com/office/drawing/2014/main" val="2080734941"/>
                    </a:ext>
                  </a:extLst>
                </a:gridCol>
              </a:tblGrid>
              <a:tr h="370840">
                <a:tc>
                  <a:txBody>
                    <a:bodyPr/>
                    <a:lstStyle/>
                    <a:p>
                      <a:r>
                        <a:rPr lang="en-US" dirty="0"/>
                        <a:t>Activity/Resource &amp; Link</a:t>
                      </a:r>
                      <a:endParaRPr lang="en-GB" dirty="0"/>
                    </a:p>
                  </a:txBody>
                  <a:tcPr/>
                </a:tc>
                <a:tc>
                  <a:txBody>
                    <a:bodyPr/>
                    <a:lstStyle/>
                    <a:p>
                      <a:r>
                        <a:rPr lang="en-US" dirty="0"/>
                        <a:t>Description</a:t>
                      </a:r>
                      <a:endParaRPr lang="en-GB" dirty="0"/>
                    </a:p>
                  </a:txBody>
                  <a:tcPr/>
                </a:tc>
                <a:extLst>
                  <a:ext uri="{0D108BD9-81ED-4DB2-BD59-A6C34878D82A}">
                    <a16:rowId xmlns:a16="http://schemas.microsoft.com/office/drawing/2014/main" val="2630731668"/>
                  </a:ext>
                </a:extLst>
              </a:tr>
              <a:tr h="370840">
                <a:tc>
                  <a:txBody>
                    <a:bodyPr/>
                    <a:lstStyle/>
                    <a:p>
                      <a:pPr marL="0" marR="0" lvl="0" indent="0" algn="l" defTabSz="742923" rtl="0" eaLnBrk="1" fontAlgn="auto" latinLnBrk="0" hangingPunct="1">
                        <a:lnSpc>
                          <a:spcPct val="100000"/>
                        </a:lnSpc>
                        <a:spcBef>
                          <a:spcPts val="0"/>
                        </a:spcBef>
                        <a:spcAft>
                          <a:spcPts val="0"/>
                        </a:spcAft>
                        <a:buClrTx/>
                        <a:buSzTx/>
                        <a:buFontTx/>
                        <a:buNone/>
                        <a:tabLst/>
                        <a:defRPr/>
                      </a:pPr>
                      <a:r>
                        <a:rPr lang="en-GB" dirty="0"/>
                        <a:t>Experiment – The Stroop Effect.. Students could either watch or do this experiment</a:t>
                      </a:r>
                    </a:p>
                    <a:p>
                      <a:endParaRPr lang="en-GB">
                        <a:hlinkClick r:id="rId2"/>
                      </a:endParaRPr>
                    </a:p>
                    <a:p>
                      <a:r>
                        <a:rPr lang="en-GB" dirty="0">
                          <a:hlinkClick r:id="rId2"/>
                        </a:rPr>
                        <a:t>http://brainu.org/lesson/do-stroop</a:t>
                      </a:r>
                      <a:r>
                        <a:rPr lang="en-GB" dirty="0"/>
                        <a:t> </a:t>
                      </a:r>
                    </a:p>
                    <a:p>
                      <a:endParaRPr lang="en-GB"/>
                    </a:p>
                  </a:txBody>
                  <a:tcPr/>
                </a:tc>
                <a:tc>
                  <a:txBody>
                    <a:bodyPr/>
                    <a:lstStyle/>
                    <a:p>
                      <a:r>
                        <a:rPr lang="en-US" sz="1450" b="0" i="0" kern="1200" dirty="0">
                          <a:solidFill>
                            <a:schemeClr val="dk1"/>
                          </a:solidFill>
                          <a:effectLst/>
                          <a:latin typeface="+mn-lt"/>
                          <a:ea typeface="+mn-ea"/>
                          <a:cs typeface="+mn-cs"/>
                        </a:rPr>
                        <a:t>This phenomenon is nicknamed the ‘</a:t>
                      </a:r>
                      <a:r>
                        <a:rPr lang="en-US" sz="1450" b="1" i="0" kern="1200" dirty="0">
                          <a:solidFill>
                            <a:schemeClr val="dk1"/>
                          </a:solidFill>
                          <a:effectLst/>
                          <a:latin typeface="+mn-lt"/>
                          <a:ea typeface="+mn-ea"/>
                          <a:cs typeface="+mn-cs"/>
                        </a:rPr>
                        <a:t>Stroop effect’</a:t>
                      </a:r>
                      <a:r>
                        <a:rPr lang="en-US" sz="1450" b="0" i="0" kern="1200" dirty="0">
                          <a:solidFill>
                            <a:schemeClr val="dk1"/>
                          </a:solidFill>
                          <a:effectLst/>
                          <a:latin typeface="+mn-lt"/>
                          <a:ea typeface="+mn-ea"/>
                          <a:cs typeface="+mn-cs"/>
                        </a:rPr>
                        <a:t> Simply put, the Stroop effect shows how the brain processes words and </a:t>
                      </a:r>
                      <a:r>
                        <a:rPr lang="en-US" sz="1450" b="0" i="0" kern="1200" dirty="0" err="1">
                          <a:solidFill>
                            <a:schemeClr val="dk1"/>
                          </a:solidFill>
                          <a:effectLst/>
                          <a:latin typeface="+mn-lt"/>
                          <a:ea typeface="+mn-ea"/>
                          <a:cs typeface="+mn-cs"/>
                        </a:rPr>
                        <a:t>colours</a:t>
                      </a:r>
                      <a:r>
                        <a:rPr lang="en-US" sz="1450" b="0" i="0" kern="1200" dirty="0">
                          <a:solidFill>
                            <a:schemeClr val="dk1"/>
                          </a:solidFill>
                          <a:effectLst/>
                          <a:latin typeface="+mn-lt"/>
                          <a:ea typeface="+mn-ea"/>
                          <a:cs typeface="+mn-cs"/>
                        </a:rPr>
                        <a:t> differently and the resources contain a video link and teacher instruction for those wishing to do the experiment with a class</a:t>
                      </a:r>
                      <a:endParaRPr lang="en-GB" sz="1450" dirty="0"/>
                    </a:p>
                  </a:txBody>
                  <a:tcPr/>
                </a:tc>
                <a:extLst>
                  <a:ext uri="{0D108BD9-81ED-4DB2-BD59-A6C34878D82A}">
                    <a16:rowId xmlns:a16="http://schemas.microsoft.com/office/drawing/2014/main" val="3965606474"/>
                  </a:ext>
                </a:extLst>
              </a:tr>
              <a:tr h="370840">
                <a:tc>
                  <a:txBody>
                    <a:bodyPr/>
                    <a:lstStyle/>
                    <a:p>
                      <a:r>
                        <a:rPr lang="en-US" dirty="0"/>
                        <a:t>Design own experiment to measure social cognition</a:t>
                      </a:r>
                    </a:p>
                    <a:p>
                      <a:endParaRPr lang="en-US" dirty="0"/>
                    </a:p>
                    <a:p>
                      <a:endParaRPr lang="en-US"/>
                    </a:p>
                  </a:txBody>
                  <a:tcPr/>
                </a:tc>
                <a:tc>
                  <a:txBody>
                    <a:bodyPr/>
                    <a:lstStyle/>
                    <a:p>
                      <a:pPr marL="285750" indent="-285750">
                        <a:buFont typeface="Arial" panose="020B0604020202020204" pitchFamily="34" charset="0"/>
                        <a:buChar char="•"/>
                      </a:pPr>
                      <a:r>
                        <a:rPr lang="en-US" dirty="0"/>
                        <a:t>Students to watch the social cognition experiments and design their own. (</a:t>
                      </a:r>
                      <a:r>
                        <a:rPr lang="en-US" sz="1450" b="0" i="0" u="none" strike="noStrike" noProof="0" dirty="0">
                          <a:latin typeface="Arial"/>
                        </a:rPr>
                        <a:t>Slides 29– 35)</a:t>
                      </a:r>
                      <a:endParaRPr lang="en-US" dirty="0"/>
                    </a:p>
                    <a:p>
                      <a:pPr marL="285750" indent="-285750">
                        <a:buFont typeface="Arial" panose="020B0604020202020204" pitchFamily="34" charset="0"/>
                        <a:buChar char="•"/>
                      </a:pPr>
                      <a:r>
                        <a:rPr lang="en-US" dirty="0"/>
                        <a:t>They could test these out with other groups. </a:t>
                      </a:r>
                    </a:p>
                    <a:p>
                      <a:pPr marL="285750" indent="-285750">
                        <a:buFont typeface="Arial" panose="020B0604020202020204" pitchFamily="34" charset="0"/>
                        <a:buChar char="•"/>
                      </a:pPr>
                      <a:r>
                        <a:rPr lang="en-US" dirty="0"/>
                        <a:t>They should make note of the age range and expected result</a:t>
                      </a:r>
                    </a:p>
                    <a:p>
                      <a:pPr marL="285750" indent="-285750">
                        <a:buFont typeface="Arial" panose="020B0604020202020204" pitchFamily="34" charset="0"/>
                        <a:buChar char="•"/>
                      </a:pPr>
                      <a:r>
                        <a:rPr lang="en-US" dirty="0"/>
                        <a:t>They could animate it (in same style as Sally Anne) or write it out or act it out</a:t>
                      </a:r>
                    </a:p>
                    <a:p>
                      <a:pPr marL="285750" indent="-285750">
                        <a:buFont typeface="Arial" panose="020B0604020202020204" pitchFamily="34" charset="0"/>
                        <a:buChar char="•"/>
                      </a:pPr>
                      <a:r>
                        <a:rPr lang="en-US" dirty="0"/>
                        <a:t>Teacher involvement and assistance could be moderated by age</a:t>
                      </a:r>
                    </a:p>
                  </a:txBody>
                  <a:tcPr/>
                </a:tc>
                <a:extLst>
                  <a:ext uri="{0D108BD9-81ED-4DB2-BD59-A6C34878D82A}">
                    <a16:rowId xmlns:a16="http://schemas.microsoft.com/office/drawing/2014/main" val="2235269705"/>
                  </a:ext>
                </a:extLst>
              </a:tr>
            </a:tbl>
          </a:graphicData>
        </a:graphic>
      </p:graphicFrame>
      <p:sp>
        <p:nvSpPr>
          <p:cNvPr id="3" name="Title 2">
            <a:extLst>
              <a:ext uri="{FF2B5EF4-FFF2-40B4-BE49-F238E27FC236}">
                <a16:creationId xmlns:a16="http://schemas.microsoft.com/office/drawing/2014/main" id="{D0C2DE72-F294-4BEC-8FAA-074470E95FBD}"/>
              </a:ext>
            </a:extLst>
          </p:cNvPr>
          <p:cNvSpPr>
            <a:spLocks noGrp="1"/>
          </p:cNvSpPr>
          <p:nvPr>
            <p:ph type="title"/>
          </p:nvPr>
        </p:nvSpPr>
        <p:spPr/>
        <p:txBody>
          <a:bodyPr/>
          <a:lstStyle/>
          <a:p>
            <a:r>
              <a:rPr lang="en-US"/>
              <a:t>Lesson Activity Suggestions for (older) Primary &amp; Secondary Aged Students (all regions)</a:t>
            </a:r>
            <a:endParaRPr lang="en-GB"/>
          </a:p>
        </p:txBody>
      </p:sp>
    </p:spTree>
    <p:extLst>
      <p:ext uri="{BB962C8B-B14F-4D97-AF65-F5344CB8AC3E}">
        <p14:creationId xmlns:p14="http://schemas.microsoft.com/office/powerpoint/2010/main" val="209789208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717C6B-16EC-4ED9-A3AC-DEF5E061382C}"/>
              </a:ext>
            </a:extLst>
          </p:cNvPr>
          <p:cNvGraphicFramePr>
            <a:graphicFrameLocks noGrp="1"/>
          </p:cNvGraphicFramePr>
          <p:nvPr>
            <p:ph sz="quarter" idx="18"/>
            <p:extLst>
              <p:ext uri="{D42A27DB-BD31-4B8C-83A1-F6EECF244321}">
                <p14:modId xmlns:p14="http://schemas.microsoft.com/office/powerpoint/2010/main" val="1605893464"/>
              </p:ext>
            </p:extLst>
          </p:nvPr>
        </p:nvGraphicFramePr>
        <p:xfrm>
          <a:off x="212557" y="1029902"/>
          <a:ext cx="9547460" cy="4416489"/>
        </p:xfrm>
        <a:graphic>
          <a:graphicData uri="http://schemas.openxmlformats.org/drawingml/2006/table">
            <a:tbl>
              <a:tblPr firstRow="1" bandRow="1">
                <a:tableStyleId>{7DF18680-E054-41AD-8BC1-D1AEF772440D}</a:tableStyleId>
              </a:tblPr>
              <a:tblGrid>
                <a:gridCol w="4773730">
                  <a:extLst>
                    <a:ext uri="{9D8B030D-6E8A-4147-A177-3AD203B41FA5}">
                      <a16:colId xmlns:a16="http://schemas.microsoft.com/office/drawing/2014/main" val="3013553236"/>
                    </a:ext>
                  </a:extLst>
                </a:gridCol>
                <a:gridCol w="4773730">
                  <a:extLst>
                    <a:ext uri="{9D8B030D-6E8A-4147-A177-3AD203B41FA5}">
                      <a16:colId xmlns:a16="http://schemas.microsoft.com/office/drawing/2014/main" val="233783271"/>
                    </a:ext>
                  </a:extLst>
                </a:gridCol>
              </a:tblGrid>
              <a:tr h="299190">
                <a:tc>
                  <a:txBody>
                    <a:bodyPr/>
                    <a:lstStyle/>
                    <a:p>
                      <a:r>
                        <a:rPr lang="en-US"/>
                        <a:t>Activity/Resource &amp; Link</a:t>
                      </a:r>
                      <a:endParaRPr lang="en-GB"/>
                    </a:p>
                  </a:txBody>
                  <a:tcPr/>
                </a:tc>
                <a:tc>
                  <a:txBody>
                    <a:bodyPr/>
                    <a:lstStyle/>
                    <a:p>
                      <a:r>
                        <a:rPr lang="en-US"/>
                        <a:t>Description &amp; Age Recommendation</a:t>
                      </a:r>
                      <a:endParaRPr lang="en-GB"/>
                    </a:p>
                  </a:txBody>
                  <a:tcPr/>
                </a:tc>
                <a:extLst>
                  <a:ext uri="{0D108BD9-81ED-4DB2-BD59-A6C34878D82A}">
                    <a16:rowId xmlns:a16="http://schemas.microsoft.com/office/drawing/2014/main" val="167637915"/>
                  </a:ext>
                </a:extLst>
              </a:tr>
              <a:tr h="2770178">
                <a:tc>
                  <a:txBody>
                    <a:bodyPr/>
                    <a:lstStyle/>
                    <a:p>
                      <a:r>
                        <a:rPr lang="en-US"/>
                        <a:t>To experience the marshmallow experiment and understand the concept of ‘Instant Gratification’.</a:t>
                      </a:r>
                    </a:p>
                    <a:p>
                      <a:r>
                        <a:rPr lang="en-US"/>
                        <a:t>Slides – 42 &amp; 43</a:t>
                      </a:r>
                    </a:p>
                    <a:p>
                      <a:r>
                        <a:rPr lang="en-GB">
                          <a:hlinkClick r:id="rId2"/>
                        </a:rPr>
                        <a:t>https://www.youtube.com/watch?v=QX_oy9614HQ</a:t>
                      </a:r>
                      <a:endParaRPr lang="en-GB"/>
                    </a:p>
                    <a:p>
                      <a:pPr marL="0" marR="0" lvl="0" indent="0" algn="l" defTabSz="742923" rtl="0" eaLnBrk="1" fontAlgn="auto" latinLnBrk="0" hangingPunct="1">
                        <a:lnSpc>
                          <a:spcPct val="100000"/>
                        </a:lnSpc>
                        <a:spcBef>
                          <a:spcPts val="0"/>
                        </a:spcBef>
                        <a:spcAft>
                          <a:spcPts val="0"/>
                        </a:spcAft>
                        <a:buClrTx/>
                        <a:buSzTx/>
                        <a:buFontTx/>
                        <a:buNone/>
                        <a:tabLst/>
                        <a:defRPr/>
                      </a:pPr>
                      <a:endParaRPr lang="en-US" sz="1462" b="0" i="0" kern="1200">
                        <a:solidFill>
                          <a:schemeClr val="dk1"/>
                        </a:solidFill>
                        <a:effectLst/>
                        <a:latin typeface="+mn-lt"/>
                        <a:ea typeface="+mn-ea"/>
                        <a:cs typeface="+mn-cs"/>
                      </a:endParaRPr>
                    </a:p>
                    <a:p>
                      <a:pPr marL="0" marR="0" lvl="0" indent="0" algn="l" defTabSz="742923" rtl="0" eaLnBrk="1" fontAlgn="auto" latinLnBrk="0" hangingPunct="1">
                        <a:lnSpc>
                          <a:spcPct val="100000"/>
                        </a:lnSpc>
                        <a:spcBef>
                          <a:spcPts val="0"/>
                        </a:spcBef>
                        <a:spcAft>
                          <a:spcPts val="0"/>
                        </a:spcAft>
                        <a:buClrTx/>
                        <a:buSzTx/>
                        <a:buFontTx/>
                        <a:buNone/>
                        <a:tabLst/>
                        <a:defRPr/>
                      </a:pPr>
                      <a:endParaRPr lang="en-US" sz="1462" b="0" i="0" kern="1200">
                        <a:solidFill>
                          <a:schemeClr val="dk1"/>
                        </a:solidFill>
                        <a:effectLst/>
                        <a:latin typeface="+mn-lt"/>
                        <a:ea typeface="+mn-ea"/>
                        <a:cs typeface="+mn-cs"/>
                      </a:endParaRPr>
                    </a:p>
                    <a:p>
                      <a:pPr marL="0" marR="0" lvl="0" indent="0" algn="l" defTabSz="742923" rtl="0" eaLnBrk="1" fontAlgn="auto" latinLnBrk="0" hangingPunct="1">
                        <a:lnSpc>
                          <a:spcPct val="100000"/>
                        </a:lnSpc>
                        <a:spcBef>
                          <a:spcPts val="0"/>
                        </a:spcBef>
                        <a:spcAft>
                          <a:spcPts val="0"/>
                        </a:spcAft>
                        <a:buClrTx/>
                        <a:buSzTx/>
                        <a:buFontTx/>
                        <a:buNone/>
                        <a:tabLst/>
                        <a:defRPr/>
                      </a:pPr>
                      <a:endParaRPr lang="en-US" sz="1462" b="0" i="0" kern="1200">
                        <a:solidFill>
                          <a:schemeClr val="dk1"/>
                        </a:solidFill>
                        <a:effectLst/>
                        <a:latin typeface="+mn-lt"/>
                        <a:ea typeface="+mn-ea"/>
                        <a:cs typeface="+mn-cs"/>
                      </a:endParaRPr>
                    </a:p>
                    <a:p>
                      <a:pPr marL="0" marR="0" lvl="0" indent="0" algn="l" defTabSz="742923" rtl="0" eaLnBrk="1" fontAlgn="auto" latinLnBrk="0" hangingPunct="1">
                        <a:lnSpc>
                          <a:spcPct val="100000"/>
                        </a:lnSpc>
                        <a:spcBef>
                          <a:spcPts val="0"/>
                        </a:spcBef>
                        <a:spcAft>
                          <a:spcPts val="0"/>
                        </a:spcAft>
                        <a:buClrTx/>
                        <a:buSzTx/>
                        <a:buFontTx/>
                        <a:buNone/>
                        <a:tabLst/>
                        <a:defRPr/>
                      </a:pPr>
                      <a:endParaRPr lang="en-US" sz="1462" b="0" i="0" kern="1200">
                        <a:solidFill>
                          <a:schemeClr val="dk1"/>
                        </a:solidFill>
                        <a:effectLst/>
                        <a:latin typeface="+mn-lt"/>
                        <a:ea typeface="+mn-ea"/>
                        <a:cs typeface="+mn-cs"/>
                      </a:endParaRPr>
                    </a:p>
                    <a:p>
                      <a:pPr marL="0" marR="0" lvl="0" indent="0" algn="l" defTabSz="742923" rtl="0" eaLnBrk="1" fontAlgn="auto" latinLnBrk="0" hangingPunct="1">
                        <a:lnSpc>
                          <a:spcPct val="100000"/>
                        </a:lnSpc>
                        <a:spcBef>
                          <a:spcPts val="0"/>
                        </a:spcBef>
                        <a:spcAft>
                          <a:spcPts val="0"/>
                        </a:spcAft>
                        <a:buClrTx/>
                        <a:buSzTx/>
                        <a:buFontTx/>
                        <a:buNone/>
                        <a:tabLst/>
                        <a:defRPr/>
                      </a:pPr>
                      <a:endParaRPr lang="en-US" sz="1462" b="0" i="0" kern="1200">
                        <a:solidFill>
                          <a:schemeClr val="dk1"/>
                        </a:solidFill>
                        <a:effectLst/>
                        <a:latin typeface="+mn-lt"/>
                        <a:ea typeface="+mn-ea"/>
                        <a:cs typeface="+mn-cs"/>
                      </a:endParaRPr>
                    </a:p>
                    <a:p>
                      <a:pPr marL="0" marR="0" lvl="0" indent="0" algn="l" defTabSz="742923" rtl="0" eaLnBrk="1" fontAlgn="auto" latinLnBrk="0" hangingPunct="1">
                        <a:lnSpc>
                          <a:spcPct val="100000"/>
                        </a:lnSpc>
                        <a:spcBef>
                          <a:spcPts val="0"/>
                        </a:spcBef>
                        <a:spcAft>
                          <a:spcPts val="0"/>
                        </a:spcAft>
                        <a:buClrTx/>
                        <a:buSzTx/>
                        <a:buFontTx/>
                        <a:buNone/>
                        <a:tabLst/>
                        <a:defRPr/>
                      </a:pPr>
                      <a:endParaRPr lang="en-US" sz="1462" b="0" i="0" kern="1200">
                        <a:solidFill>
                          <a:schemeClr val="dk1"/>
                        </a:solidFill>
                        <a:effectLst/>
                        <a:latin typeface="+mn-lt"/>
                        <a:ea typeface="+mn-ea"/>
                        <a:cs typeface="+mn-cs"/>
                      </a:endParaRPr>
                    </a:p>
                    <a:p>
                      <a:pPr marL="0" marR="0" lvl="0" indent="0" algn="l" defTabSz="742923" rtl="0" eaLnBrk="1" fontAlgn="auto" latinLnBrk="0" hangingPunct="1">
                        <a:lnSpc>
                          <a:spcPct val="100000"/>
                        </a:lnSpc>
                        <a:spcBef>
                          <a:spcPts val="0"/>
                        </a:spcBef>
                        <a:spcAft>
                          <a:spcPts val="0"/>
                        </a:spcAft>
                        <a:buClrTx/>
                        <a:buSzTx/>
                        <a:buFontTx/>
                        <a:buNone/>
                        <a:tabLst/>
                        <a:defRPr/>
                      </a:pPr>
                      <a:r>
                        <a:rPr lang="en-US" sz="1462" b="0" i="0" kern="1200">
                          <a:solidFill>
                            <a:schemeClr val="dk1"/>
                          </a:solidFill>
                          <a:effectLst/>
                          <a:latin typeface="+mn-lt"/>
                          <a:ea typeface="+mn-ea"/>
                          <a:cs typeface="+mn-cs"/>
                        </a:rPr>
                        <a:t>The Marshmallow Test and Why We Want Instant Gratification: Silvia </a:t>
                      </a:r>
                      <a:r>
                        <a:rPr lang="en-US" sz="1462" b="0" i="0" kern="1200" err="1">
                          <a:solidFill>
                            <a:schemeClr val="dk1"/>
                          </a:solidFill>
                          <a:effectLst/>
                          <a:latin typeface="+mn-lt"/>
                          <a:ea typeface="+mn-ea"/>
                          <a:cs typeface="+mn-cs"/>
                        </a:rPr>
                        <a:t>Barcellos</a:t>
                      </a:r>
                      <a:r>
                        <a:rPr lang="en-US" sz="1462" b="0" i="0" kern="1200">
                          <a:solidFill>
                            <a:schemeClr val="dk1"/>
                          </a:solidFill>
                          <a:effectLst/>
                          <a:latin typeface="+mn-lt"/>
                          <a:ea typeface="+mn-ea"/>
                          <a:cs typeface="+mn-cs"/>
                        </a:rPr>
                        <a:t> at </a:t>
                      </a:r>
                      <a:r>
                        <a:rPr lang="en-US" sz="1462" b="0" i="0" kern="1200" err="1">
                          <a:solidFill>
                            <a:schemeClr val="dk1"/>
                          </a:solidFill>
                          <a:effectLst/>
                          <a:latin typeface="+mn-lt"/>
                          <a:ea typeface="+mn-ea"/>
                          <a:cs typeface="+mn-cs"/>
                        </a:rPr>
                        <a:t>TEDxMidAtlantic</a:t>
                      </a:r>
                      <a:r>
                        <a:rPr lang="en-US" sz="1462" b="0" i="0" kern="1200">
                          <a:solidFill>
                            <a:schemeClr val="dk1"/>
                          </a:solidFill>
                          <a:effectLst/>
                          <a:latin typeface="+mn-lt"/>
                          <a:ea typeface="+mn-ea"/>
                          <a:cs typeface="+mn-cs"/>
                        </a:rPr>
                        <a:t> 2012</a:t>
                      </a:r>
                      <a:endParaRPr lang="en-GB"/>
                    </a:p>
                    <a:p>
                      <a:r>
                        <a:rPr lang="en-GB">
                          <a:hlinkClick r:id="rId3"/>
                        </a:rPr>
                        <a:t>https://www.youtube.com/watch?v=voF8B-Jr0mA</a:t>
                      </a:r>
                      <a:endParaRPr lang="en-GB"/>
                    </a:p>
                    <a:p>
                      <a:endParaRPr lang="en-GB"/>
                    </a:p>
                    <a:p>
                      <a:r>
                        <a:rPr lang="en-GB">
                          <a:hlinkClick r:id="rId4"/>
                        </a:rPr>
                        <a:t>https://behavioralscientist.org/try-to-resist-misinterpreting-the-marshmallow-test/</a:t>
                      </a:r>
                      <a:endParaRPr lang="en-GB"/>
                    </a:p>
                  </a:txBody>
                  <a:tcPr/>
                </a:tc>
                <a:tc>
                  <a:txBody>
                    <a:bodyPr/>
                    <a:lstStyle/>
                    <a:p>
                      <a:pPr marL="285750" indent="-285750">
                        <a:buFont typeface="Arial" panose="020B0604020202020204" pitchFamily="34" charset="0"/>
                        <a:buChar char="•"/>
                      </a:pPr>
                      <a:r>
                        <a:rPr lang="en-US"/>
                        <a:t>Students to try the marshmallow experiment and record their findings. </a:t>
                      </a:r>
                    </a:p>
                    <a:p>
                      <a:pPr marL="285750" indent="-285750">
                        <a:buFont typeface="Arial" panose="020B0604020202020204" pitchFamily="34" charset="0"/>
                        <a:buChar char="•"/>
                      </a:pPr>
                      <a:r>
                        <a:rPr lang="en-US"/>
                        <a:t>Watch the marshmallow experiment</a:t>
                      </a:r>
                      <a:r>
                        <a:rPr lang="en-GB"/>
                        <a:t> and try to explain the concept of instant gratification. </a:t>
                      </a:r>
                    </a:p>
                    <a:p>
                      <a:pPr marL="285750" indent="-285750">
                        <a:buFont typeface="Arial" panose="020B0604020202020204" pitchFamily="34" charset="0"/>
                        <a:buChar char="•"/>
                      </a:pPr>
                      <a:r>
                        <a:rPr lang="en-GB"/>
                        <a:t>Ask students if there are other temptations or certain circumstances that  that may make their resolve weaker. For older students, link to peer pressure and neuroscientific reasons behind this pressure</a:t>
                      </a:r>
                    </a:p>
                    <a:p>
                      <a:pPr marL="0" indent="0">
                        <a:buFont typeface="Arial" panose="020B0604020202020204" pitchFamily="34" charset="0"/>
                        <a:buNone/>
                      </a:pPr>
                      <a:endParaRPr lang="en-GB"/>
                    </a:p>
                    <a:p>
                      <a:pPr marL="0" indent="0">
                        <a:buFont typeface="Arial" panose="020B0604020202020204" pitchFamily="34" charset="0"/>
                        <a:buNone/>
                      </a:pPr>
                      <a:r>
                        <a:rPr lang="en-GB"/>
                        <a:t>This video is </a:t>
                      </a:r>
                      <a:r>
                        <a:rPr lang="en-GB" b="1"/>
                        <a:t>suitable for senior students </a:t>
                      </a:r>
                      <a:r>
                        <a:rPr lang="en-GB" b="0"/>
                        <a:t> and makes relationship between ability to delay instant gratification (self-control), the impact of the environment and future success to broaden discussion</a:t>
                      </a:r>
                    </a:p>
                    <a:p>
                      <a:pPr marL="0" indent="0">
                        <a:buFont typeface="Arial" panose="020B0604020202020204" pitchFamily="34" charset="0"/>
                        <a:buNone/>
                      </a:pPr>
                      <a:endParaRPr lang="en-GB" b="0"/>
                    </a:p>
                    <a:p>
                      <a:pPr marL="0" indent="0">
                        <a:buFont typeface="Arial" panose="020B0604020202020204" pitchFamily="34" charset="0"/>
                        <a:buNone/>
                      </a:pPr>
                      <a:r>
                        <a:rPr lang="en-GB" b="0"/>
                        <a:t>This is an excellent article which questions the validity of the marshmallow test and highlights the importance of environmental factors in influencing positive or negative outcomes</a:t>
                      </a:r>
                      <a:endParaRPr lang="en-GB"/>
                    </a:p>
                  </a:txBody>
                  <a:tcPr/>
                </a:tc>
                <a:extLst>
                  <a:ext uri="{0D108BD9-81ED-4DB2-BD59-A6C34878D82A}">
                    <a16:rowId xmlns:a16="http://schemas.microsoft.com/office/drawing/2014/main" val="1641615006"/>
                  </a:ext>
                </a:extLst>
              </a:tr>
            </a:tbl>
          </a:graphicData>
        </a:graphic>
      </p:graphicFrame>
      <p:sp>
        <p:nvSpPr>
          <p:cNvPr id="3" name="Title 2">
            <a:extLst>
              <a:ext uri="{FF2B5EF4-FFF2-40B4-BE49-F238E27FC236}">
                <a16:creationId xmlns:a16="http://schemas.microsoft.com/office/drawing/2014/main" id="{A4CF6EBF-91FF-4287-A766-B629D6D82BA3}"/>
              </a:ext>
            </a:extLst>
          </p:cNvPr>
          <p:cNvSpPr>
            <a:spLocks noGrp="1"/>
          </p:cNvSpPr>
          <p:nvPr>
            <p:ph type="title"/>
          </p:nvPr>
        </p:nvSpPr>
        <p:spPr/>
        <p:txBody>
          <a:bodyPr/>
          <a:lstStyle/>
          <a:p>
            <a:r>
              <a:rPr lang="en-US"/>
              <a:t>Lesson Activity Suggestions for Senior Aged Students (all regions)</a:t>
            </a:r>
            <a:endParaRPr lang="en-GB"/>
          </a:p>
        </p:txBody>
      </p:sp>
    </p:spTree>
    <p:extLst>
      <p:ext uri="{BB962C8B-B14F-4D97-AF65-F5344CB8AC3E}">
        <p14:creationId xmlns:p14="http://schemas.microsoft.com/office/powerpoint/2010/main" val="221022902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ED8B619-6B90-4639-93F2-E0287F39206B}"/>
              </a:ext>
            </a:extLst>
          </p:cNvPr>
          <p:cNvGraphicFramePr>
            <a:graphicFrameLocks noGrp="1"/>
          </p:cNvGraphicFramePr>
          <p:nvPr>
            <p:ph sz="quarter" idx="18"/>
          </p:nvPr>
        </p:nvGraphicFramePr>
        <p:xfrm>
          <a:off x="409575" y="1044575"/>
          <a:ext cx="9086850" cy="4782058"/>
        </p:xfrm>
        <a:graphic>
          <a:graphicData uri="http://schemas.openxmlformats.org/drawingml/2006/table">
            <a:tbl>
              <a:tblPr firstRow="1" bandRow="1">
                <a:tableStyleId>{7DF18680-E054-41AD-8BC1-D1AEF772440D}</a:tableStyleId>
              </a:tblPr>
              <a:tblGrid>
                <a:gridCol w="4543425">
                  <a:extLst>
                    <a:ext uri="{9D8B030D-6E8A-4147-A177-3AD203B41FA5}">
                      <a16:colId xmlns:a16="http://schemas.microsoft.com/office/drawing/2014/main" val="3797270097"/>
                    </a:ext>
                  </a:extLst>
                </a:gridCol>
                <a:gridCol w="4543425">
                  <a:extLst>
                    <a:ext uri="{9D8B030D-6E8A-4147-A177-3AD203B41FA5}">
                      <a16:colId xmlns:a16="http://schemas.microsoft.com/office/drawing/2014/main" val="3700549413"/>
                    </a:ext>
                  </a:extLst>
                </a:gridCol>
              </a:tblGrid>
              <a:tr h="370840">
                <a:tc>
                  <a:txBody>
                    <a:bodyPr/>
                    <a:lstStyle/>
                    <a:p>
                      <a:r>
                        <a:rPr lang="en-US"/>
                        <a:t>Title and link</a:t>
                      </a:r>
                      <a:endParaRPr lang="en-GB"/>
                    </a:p>
                  </a:txBody>
                  <a:tcPr/>
                </a:tc>
                <a:tc>
                  <a:txBody>
                    <a:bodyPr/>
                    <a:lstStyle/>
                    <a:p>
                      <a:r>
                        <a:rPr lang="en-US"/>
                        <a:t>Description &amp; Age/Region recommendation </a:t>
                      </a:r>
                      <a:endParaRPr lang="en-GB"/>
                    </a:p>
                  </a:txBody>
                  <a:tcPr/>
                </a:tc>
                <a:extLst>
                  <a:ext uri="{0D108BD9-81ED-4DB2-BD59-A6C34878D82A}">
                    <a16:rowId xmlns:a16="http://schemas.microsoft.com/office/drawing/2014/main" val="614651818"/>
                  </a:ext>
                </a:extLst>
              </a:tr>
              <a:tr h="370840">
                <a:tc>
                  <a:txBody>
                    <a:bodyPr/>
                    <a:lstStyle/>
                    <a:p>
                      <a:r>
                        <a:rPr lang="en-US" b="1"/>
                        <a:t>Life lessons from a brain surgeon </a:t>
                      </a:r>
                      <a:r>
                        <a:rPr lang="en-US"/>
                        <a:t>– </a:t>
                      </a:r>
                      <a:r>
                        <a:rPr lang="en-US" b="1"/>
                        <a:t>Dr Rahul </a:t>
                      </a:r>
                      <a:r>
                        <a:rPr lang="en-US" b="1" err="1"/>
                        <a:t>Jandial</a:t>
                      </a:r>
                      <a:r>
                        <a:rPr lang="en-US" b="1"/>
                        <a:t> </a:t>
                      </a:r>
                      <a:r>
                        <a:rPr lang="en-US" b="0"/>
                        <a:t>(Book)</a:t>
                      </a:r>
                    </a:p>
                    <a:p>
                      <a:r>
                        <a:rPr lang="en-GB">
                          <a:hlinkClick r:id="rId2"/>
                        </a:rPr>
                        <a:t>https://www.amazon.co.uk/Life-Lessons-Brain-Surgeon-healthier-ebook/dp/B07GRDH1KJ</a:t>
                      </a:r>
                      <a:endParaRPr lang="en-US" b="0"/>
                    </a:p>
                    <a:p>
                      <a:r>
                        <a:rPr lang="en-US"/>
                        <a:t>Trained neurosurgeon and scientist at City of Hope, a research </a:t>
                      </a:r>
                      <a:r>
                        <a:rPr lang="en-US" err="1"/>
                        <a:t>centre</a:t>
                      </a:r>
                      <a:r>
                        <a:rPr lang="en-US"/>
                        <a:t>, hospital and postgraduate training faculty in Los Angeles. When he isn’t performing surgery he is leading a team of scientists in </a:t>
                      </a:r>
                      <a:r>
                        <a:rPr lang="en-US" err="1"/>
                        <a:t>Jandial</a:t>
                      </a:r>
                      <a:r>
                        <a:rPr lang="en-US"/>
                        <a:t> Laboratory, named after him and known for its cutting –edge approach to brain surgery and neuroscience.</a:t>
                      </a:r>
                    </a:p>
                    <a:p>
                      <a:r>
                        <a:rPr lang="en-US"/>
                        <a:t>Excerpt: </a:t>
                      </a:r>
                    </a:p>
                    <a:p>
                      <a:r>
                        <a:rPr lang="en-US" sz="1200" b="0" i="1" kern="1200">
                          <a:solidFill>
                            <a:schemeClr val="dk1"/>
                          </a:solidFill>
                          <a:effectLst/>
                          <a:latin typeface="+mn-lt"/>
                          <a:ea typeface="+mn-ea"/>
                          <a:cs typeface="+mn-cs"/>
                        </a:rPr>
                        <a:t>By the time Rahul </a:t>
                      </a:r>
                      <a:r>
                        <a:rPr lang="en-US" sz="1200" b="0" i="1" kern="1200" err="1">
                          <a:solidFill>
                            <a:schemeClr val="dk1"/>
                          </a:solidFill>
                          <a:effectLst/>
                          <a:latin typeface="+mn-lt"/>
                          <a:ea typeface="+mn-ea"/>
                          <a:cs typeface="+mn-cs"/>
                        </a:rPr>
                        <a:t>Jandial</a:t>
                      </a:r>
                      <a:r>
                        <a:rPr lang="en-US" sz="1200" b="0" i="1" kern="1200">
                          <a:solidFill>
                            <a:schemeClr val="dk1"/>
                          </a:solidFill>
                          <a:effectLst/>
                          <a:latin typeface="+mn-lt"/>
                          <a:ea typeface="+mn-ea"/>
                          <a:cs typeface="+mn-cs"/>
                        </a:rPr>
                        <a:t> saw Jennifer she was sedated and he was her last hope. The six-year-old girl’s epilepsy had advanced to the point where, if left untreated, the continuous seizures erupting randomly from across the right hemisphere of her brain would start to inflict lasting neurological damage. However, the symptoms were so severe that controlling them with medication would mean condemning her to life in an unconscious state.</a:t>
                      </a:r>
                    </a:p>
                    <a:p>
                      <a:r>
                        <a:rPr lang="en-US" sz="1200" b="0" i="1" kern="1200">
                          <a:solidFill>
                            <a:schemeClr val="dk1"/>
                          </a:solidFill>
                          <a:effectLst/>
                          <a:latin typeface="+mn-lt"/>
                          <a:ea typeface="+mn-ea"/>
                          <a:cs typeface="+mn-cs"/>
                        </a:rPr>
                        <a:t>The only possible solution, the surgeon told her desperate parents, was to cut out half of their daughter’s brain’</a:t>
                      </a:r>
                    </a:p>
                    <a:p>
                      <a:r>
                        <a:rPr lang="en-US"/>
                        <a:t> </a:t>
                      </a:r>
                      <a:endParaRPr lang="en-GB"/>
                    </a:p>
                  </a:txBody>
                  <a:tcPr/>
                </a:tc>
                <a:tc>
                  <a:txBody>
                    <a:bodyPr/>
                    <a:lstStyle/>
                    <a:p>
                      <a:r>
                        <a:rPr lang="en-US" sz="1462" b="0" i="1" kern="1200">
                          <a:solidFill>
                            <a:schemeClr val="dk1"/>
                          </a:solidFill>
                          <a:effectLst/>
                          <a:latin typeface="+mn-lt"/>
                          <a:ea typeface="+mn-ea"/>
                          <a:cs typeface="+mn-cs"/>
                        </a:rPr>
                        <a:t>‘</a:t>
                      </a:r>
                      <a:r>
                        <a:rPr lang="en-GB"/>
                        <a:t>A great book for budding medics or psychologists. Notable chapters include content on how brain can heal itself, head injuries (relevant to contact sports enthusiasts) and how creativity develops in the brain. There are also tips on how to maximise your brain’s capacity.</a:t>
                      </a:r>
                    </a:p>
                    <a:p>
                      <a:endParaRPr lang="en-GB"/>
                    </a:p>
                    <a:p>
                      <a:r>
                        <a:rPr lang="en-GB" b="1"/>
                        <a:t>* Note the chapter on his views on ‘smart drugs/stupid drugs’ that may be controversial and should be checked before sharing book as a whole</a:t>
                      </a:r>
                      <a:r>
                        <a:rPr lang="en-GB"/>
                        <a:t>.</a:t>
                      </a:r>
                    </a:p>
                  </a:txBody>
                  <a:tcPr/>
                </a:tc>
                <a:extLst>
                  <a:ext uri="{0D108BD9-81ED-4DB2-BD59-A6C34878D82A}">
                    <a16:rowId xmlns:a16="http://schemas.microsoft.com/office/drawing/2014/main" val="1264195410"/>
                  </a:ext>
                </a:extLst>
              </a:tr>
            </a:tbl>
          </a:graphicData>
        </a:graphic>
      </p:graphicFrame>
      <p:sp>
        <p:nvSpPr>
          <p:cNvPr id="3" name="Title 2">
            <a:extLst>
              <a:ext uri="{FF2B5EF4-FFF2-40B4-BE49-F238E27FC236}">
                <a16:creationId xmlns:a16="http://schemas.microsoft.com/office/drawing/2014/main" id="{5C45BDDF-1960-4A7A-A760-962775A76FDE}"/>
              </a:ext>
            </a:extLst>
          </p:cNvPr>
          <p:cNvSpPr>
            <a:spLocks noGrp="1"/>
          </p:cNvSpPr>
          <p:nvPr>
            <p:ph type="title"/>
          </p:nvPr>
        </p:nvSpPr>
        <p:spPr/>
        <p:txBody>
          <a:bodyPr/>
          <a:lstStyle/>
          <a:p>
            <a:r>
              <a:rPr lang="en-US"/>
              <a:t>Lesson Activity Suggestions for Senior Aged Students (all regions)</a:t>
            </a:r>
            <a:endParaRPr lang="en-GB"/>
          </a:p>
        </p:txBody>
      </p:sp>
    </p:spTree>
    <p:extLst>
      <p:ext uri="{BB962C8B-B14F-4D97-AF65-F5344CB8AC3E}">
        <p14:creationId xmlns:p14="http://schemas.microsoft.com/office/powerpoint/2010/main" val="296560315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0FCC351-F245-4AE0-B32E-B41346B03587}"/>
              </a:ext>
            </a:extLst>
          </p:cNvPr>
          <p:cNvGraphicFramePr>
            <a:graphicFrameLocks noGrp="1"/>
          </p:cNvGraphicFramePr>
          <p:nvPr>
            <p:ph sz="quarter" idx="18"/>
          </p:nvPr>
        </p:nvGraphicFramePr>
        <p:xfrm>
          <a:off x="409500" y="1006074"/>
          <a:ext cx="9235014" cy="4473067"/>
        </p:xfrm>
        <a:graphic>
          <a:graphicData uri="http://schemas.openxmlformats.org/drawingml/2006/table">
            <a:tbl>
              <a:tblPr firstRow="1" bandRow="1">
                <a:tableStyleId>{7DF18680-E054-41AD-8BC1-D1AEF772440D}</a:tableStyleId>
              </a:tblPr>
              <a:tblGrid>
                <a:gridCol w="4617507">
                  <a:extLst>
                    <a:ext uri="{9D8B030D-6E8A-4147-A177-3AD203B41FA5}">
                      <a16:colId xmlns:a16="http://schemas.microsoft.com/office/drawing/2014/main" val="3802607845"/>
                    </a:ext>
                  </a:extLst>
                </a:gridCol>
                <a:gridCol w="4617507">
                  <a:extLst>
                    <a:ext uri="{9D8B030D-6E8A-4147-A177-3AD203B41FA5}">
                      <a16:colId xmlns:a16="http://schemas.microsoft.com/office/drawing/2014/main" val="2676970022"/>
                    </a:ext>
                  </a:extLst>
                </a:gridCol>
              </a:tblGrid>
              <a:tr h="370840">
                <a:tc>
                  <a:txBody>
                    <a:bodyPr/>
                    <a:lstStyle/>
                    <a:p>
                      <a:r>
                        <a:rPr lang="en-US"/>
                        <a:t>Activity/Resource &amp; Link</a:t>
                      </a:r>
                      <a:endParaRPr lang="en-GB"/>
                    </a:p>
                  </a:txBody>
                  <a:tcPr/>
                </a:tc>
                <a:tc>
                  <a:txBody>
                    <a:bodyPr/>
                    <a:lstStyle/>
                    <a:p>
                      <a:r>
                        <a:rPr lang="en-US"/>
                        <a:t>Description</a:t>
                      </a:r>
                      <a:endParaRPr lang="en-GB"/>
                    </a:p>
                  </a:txBody>
                  <a:tcPr/>
                </a:tc>
                <a:extLst>
                  <a:ext uri="{0D108BD9-81ED-4DB2-BD59-A6C34878D82A}">
                    <a16:rowId xmlns:a16="http://schemas.microsoft.com/office/drawing/2014/main" val="1972158541"/>
                  </a:ext>
                </a:extLst>
              </a:tr>
              <a:tr h="370840">
                <a:tc>
                  <a:txBody>
                    <a:bodyPr/>
                    <a:lstStyle/>
                    <a:p>
                      <a:pPr marL="0" marR="0" lvl="0" indent="0" algn="l" defTabSz="742923" rtl="0" eaLnBrk="1" fontAlgn="auto" latinLnBrk="0" hangingPunct="1">
                        <a:lnSpc>
                          <a:spcPct val="100000"/>
                        </a:lnSpc>
                        <a:spcBef>
                          <a:spcPts val="0"/>
                        </a:spcBef>
                        <a:spcAft>
                          <a:spcPts val="0"/>
                        </a:spcAft>
                        <a:buClrTx/>
                        <a:buSzTx/>
                        <a:buFontTx/>
                        <a:buNone/>
                        <a:tabLst/>
                        <a:defRPr/>
                      </a:pPr>
                      <a:r>
                        <a:rPr lang="en-US"/>
                        <a:t>Exploring emotions using the Disney film – ‘Inside Out’ as stimulus.</a:t>
                      </a:r>
                    </a:p>
                    <a:p>
                      <a:pPr marL="0" marR="0" lvl="0" indent="0" algn="l" defTabSz="742923" rtl="0" eaLnBrk="1" fontAlgn="auto" latinLnBrk="0" hangingPunct="1">
                        <a:lnSpc>
                          <a:spcPct val="100000"/>
                        </a:lnSpc>
                        <a:spcBef>
                          <a:spcPts val="0"/>
                        </a:spcBef>
                        <a:spcAft>
                          <a:spcPts val="0"/>
                        </a:spcAft>
                        <a:buClrTx/>
                        <a:buSzTx/>
                        <a:buFontTx/>
                        <a:buNone/>
                        <a:tabLst/>
                        <a:defRPr/>
                      </a:pPr>
                      <a:endParaRPr lang="en-US"/>
                    </a:p>
                    <a:p>
                      <a:pPr marL="0" marR="0" lvl="0" indent="0" algn="l" defTabSz="742923" rtl="0" eaLnBrk="1" fontAlgn="auto" latinLnBrk="0" hangingPunct="1">
                        <a:lnSpc>
                          <a:spcPct val="100000"/>
                        </a:lnSpc>
                        <a:spcBef>
                          <a:spcPts val="0"/>
                        </a:spcBef>
                        <a:spcAft>
                          <a:spcPts val="0"/>
                        </a:spcAft>
                        <a:buClrTx/>
                        <a:buSzTx/>
                        <a:buFontTx/>
                        <a:buNone/>
                        <a:tabLst/>
                        <a:defRPr/>
                      </a:pPr>
                      <a:r>
                        <a:rPr lang="en-US" sz="1462" b="0" i="0" kern="1200">
                          <a:solidFill>
                            <a:schemeClr val="dk1"/>
                          </a:solidFill>
                          <a:effectLst/>
                          <a:latin typeface="+mn-lt"/>
                          <a:ea typeface="+mn-ea"/>
                          <a:cs typeface="+mn-cs"/>
                        </a:rPr>
                        <a:t>Brief summary of film:</a:t>
                      </a:r>
                    </a:p>
                    <a:p>
                      <a:pPr marL="0" marR="0" lvl="0" indent="0" algn="l" defTabSz="742923" rtl="0" eaLnBrk="1" fontAlgn="auto" latinLnBrk="0" hangingPunct="1">
                        <a:lnSpc>
                          <a:spcPct val="100000"/>
                        </a:lnSpc>
                        <a:spcBef>
                          <a:spcPts val="0"/>
                        </a:spcBef>
                        <a:spcAft>
                          <a:spcPts val="0"/>
                        </a:spcAft>
                        <a:buClrTx/>
                        <a:buSzTx/>
                        <a:buFontTx/>
                        <a:buNone/>
                        <a:tabLst/>
                        <a:defRPr/>
                      </a:pPr>
                      <a:r>
                        <a:rPr lang="en-US" sz="1462" b="0" i="0" kern="1200">
                          <a:solidFill>
                            <a:schemeClr val="dk1"/>
                          </a:solidFill>
                          <a:effectLst/>
                          <a:latin typeface="+mn-lt"/>
                          <a:ea typeface="+mn-ea"/>
                          <a:cs typeface="+mn-cs"/>
                        </a:rPr>
                        <a:t>After young Riley is uprooted from her Midwest life and moved to San Francisco, her emotions - Joy, Fear, Anger, Disgust and Sadness - conflict on how best to navigate a new city, house, and school. </a:t>
                      </a:r>
                    </a:p>
                    <a:p>
                      <a:pPr marL="0" marR="0" lvl="0" indent="0" algn="l" defTabSz="742923" rtl="0" eaLnBrk="1" fontAlgn="auto" latinLnBrk="0" hangingPunct="1">
                        <a:lnSpc>
                          <a:spcPct val="100000"/>
                        </a:lnSpc>
                        <a:spcBef>
                          <a:spcPts val="0"/>
                        </a:spcBef>
                        <a:spcAft>
                          <a:spcPts val="0"/>
                        </a:spcAft>
                        <a:buClrTx/>
                        <a:buSzTx/>
                        <a:buFontTx/>
                        <a:buNone/>
                        <a:tabLst/>
                        <a:defRPr/>
                      </a:pPr>
                      <a:r>
                        <a:rPr lang="en-US" sz="1462" b="0" i="0" kern="1200">
                          <a:solidFill>
                            <a:schemeClr val="dk1"/>
                          </a:solidFill>
                          <a:effectLst/>
                          <a:latin typeface="+mn-lt"/>
                          <a:ea typeface="+mn-ea"/>
                          <a:cs typeface="+mn-cs"/>
                        </a:rPr>
                        <a:t>Trailer:</a:t>
                      </a:r>
                      <a:endParaRPr lang="en-GB" i="0"/>
                    </a:p>
                    <a:p>
                      <a:r>
                        <a:rPr lang="en-GB">
                          <a:hlinkClick r:id="rId2"/>
                        </a:rPr>
                        <a:t>https://www.youtube.com/watch?v=_MC3XuMvsDI</a:t>
                      </a:r>
                      <a:endParaRPr lang="en-GB"/>
                    </a:p>
                    <a:p>
                      <a:r>
                        <a:rPr lang="en-GB"/>
                        <a:t>Clip 1:</a:t>
                      </a:r>
                    </a:p>
                    <a:p>
                      <a:pPr marL="0" marR="0" lvl="0" indent="0" algn="l" defTabSz="742923" rtl="0" eaLnBrk="1" fontAlgn="auto" latinLnBrk="0" hangingPunct="1">
                        <a:lnSpc>
                          <a:spcPct val="100000"/>
                        </a:lnSpc>
                        <a:spcBef>
                          <a:spcPts val="0"/>
                        </a:spcBef>
                        <a:spcAft>
                          <a:spcPts val="0"/>
                        </a:spcAft>
                        <a:buClrTx/>
                        <a:buSzTx/>
                        <a:buFontTx/>
                        <a:buNone/>
                        <a:tabLst/>
                        <a:defRPr/>
                      </a:pPr>
                      <a:r>
                        <a:rPr lang="en-GB">
                          <a:hlinkClick r:id="rId3"/>
                        </a:rPr>
                        <a:t>https://zuckermaninstitute.columbia.edu/what-film-inside-out-can-teach-us-about-brain-mind-and-ourselves</a:t>
                      </a:r>
                      <a:endParaRPr lang="en-GB"/>
                    </a:p>
                    <a:p>
                      <a:pPr marL="0" marR="0" lvl="0" indent="0" algn="l" defTabSz="742923" rtl="0" eaLnBrk="1" fontAlgn="auto" latinLnBrk="0" hangingPunct="1">
                        <a:lnSpc>
                          <a:spcPct val="100000"/>
                        </a:lnSpc>
                        <a:spcBef>
                          <a:spcPts val="0"/>
                        </a:spcBef>
                        <a:spcAft>
                          <a:spcPts val="0"/>
                        </a:spcAft>
                        <a:buClrTx/>
                        <a:buSzTx/>
                        <a:buFontTx/>
                        <a:buNone/>
                        <a:tabLst/>
                        <a:defRPr/>
                      </a:pPr>
                      <a:r>
                        <a:rPr lang="en-GB"/>
                        <a:t>Clip 2:</a:t>
                      </a:r>
                    </a:p>
                    <a:p>
                      <a:pPr marL="0" marR="0" lvl="0" indent="0" algn="l" defTabSz="742923" rtl="0" eaLnBrk="1" fontAlgn="auto" latinLnBrk="0" hangingPunct="1">
                        <a:lnSpc>
                          <a:spcPct val="100000"/>
                        </a:lnSpc>
                        <a:spcBef>
                          <a:spcPts val="0"/>
                        </a:spcBef>
                        <a:spcAft>
                          <a:spcPts val="0"/>
                        </a:spcAft>
                        <a:buClrTx/>
                        <a:buSzTx/>
                        <a:buFontTx/>
                        <a:buNone/>
                        <a:tabLst/>
                        <a:defRPr/>
                      </a:pPr>
                      <a:r>
                        <a:rPr lang="en-GB">
                          <a:hlinkClick r:id="rId4"/>
                        </a:rPr>
                        <a:t>https://www.blakeporterneuro.com/inside-outs-take-on-the-brain-a-neuroscientists-perspective/</a:t>
                      </a:r>
                      <a:endParaRPr lang="en-GB"/>
                    </a:p>
                    <a:p>
                      <a:endParaRPr lang="en-GB"/>
                    </a:p>
                  </a:txBody>
                  <a:tcPr/>
                </a:tc>
                <a:tc>
                  <a:txBody>
                    <a:bodyPr/>
                    <a:lstStyle/>
                    <a:p>
                      <a:r>
                        <a:rPr lang="en-GB"/>
                        <a:t>The film focuses on how Riley’s memories generate feelings of:</a:t>
                      </a:r>
                    </a:p>
                    <a:p>
                      <a:pPr marL="285750" indent="-285750">
                        <a:buFont typeface="Arial" panose="020B0604020202020204" pitchFamily="34" charset="0"/>
                        <a:buChar char="•"/>
                      </a:pPr>
                      <a:r>
                        <a:rPr lang="en-GB"/>
                        <a:t>Joy</a:t>
                      </a:r>
                    </a:p>
                    <a:p>
                      <a:pPr marL="285750" indent="-285750">
                        <a:buFont typeface="Arial" panose="020B0604020202020204" pitchFamily="34" charset="0"/>
                        <a:buChar char="•"/>
                      </a:pPr>
                      <a:r>
                        <a:rPr lang="en-GB"/>
                        <a:t>Fear</a:t>
                      </a:r>
                    </a:p>
                    <a:p>
                      <a:pPr marL="285750" indent="-285750">
                        <a:buFont typeface="Arial" panose="020B0604020202020204" pitchFamily="34" charset="0"/>
                        <a:buChar char="•"/>
                      </a:pPr>
                      <a:r>
                        <a:rPr lang="en-GB"/>
                        <a:t>Surprise</a:t>
                      </a:r>
                    </a:p>
                    <a:p>
                      <a:pPr marL="285750" indent="-285750">
                        <a:buFont typeface="Arial" panose="020B0604020202020204" pitchFamily="34" charset="0"/>
                        <a:buChar char="•"/>
                      </a:pPr>
                      <a:r>
                        <a:rPr lang="en-GB"/>
                        <a:t>Sadness</a:t>
                      </a:r>
                    </a:p>
                    <a:p>
                      <a:pPr marL="285750" indent="-285750">
                        <a:buFont typeface="Arial" panose="020B0604020202020204" pitchFamily="34" charset="0"/>
                        <a:buChar char="•"/>
                      </a:pPr>
                      <a:r>
                        <a:rPr lang="en-GB"/>
                        <a:t>Disgust</a:t>
                      </a:r>
                    </a:p>
                    <a:p>
                      <a:pPr marL="285750" indent="-285750">
                        <a:buFont typeface="Arial" panose="020B0604020202020204" pitchFamily="34" charset="0"/>
                        <a:buChar char="•"/>
                      </a:pPr>
                      <a:r>
                        <a:rPr lang="en-GB"/>
                        <a:t>Anger</a:t>
                      </a:r>
                    </a:p>
                    <a:p>
                      <a:pPr marL="0" indent="0">
                        <a:buFont typeface="Arial" panose="020B0604020202020204" pitchFamily="34" charset="0"/>
                        <a:buNone/>
                      </a:pPr>
                      <a:r>
                        <a:rPr lang="en-GB"/>
                        <a:t>Clip 1 looks at the role of the hippocampus/memory formation in this film and might be interesting for senior aged students/those studying psychology:</a:t>
                      </a:r>
                    </a:p>
                    <a:p>
                      <a:r>
                        <a:rPr lang="en-GB"/>
                        <a:t>Clip 2 is a video interview t</a:t>
                      </a:r>
                      <a:r>
                        <a:rPr lang="en-US" sz="1462" b="0" i="0" kern="1200">
                          <a:solidFill>
                            <a:schemeClr val="dk1"/>
                          </a:solidFill>
                          <a:effectLst/>
                          <a:latin typeface="+mn-lt"/>
                          <a:ea typeface="+mn-ea"/>
                          <a:cs typeface="+mn-cs"/>
                        </a:rPr>
                        <a:t>he two scientists who were part of a group the filmmakers consulted with while making the film.  Drs. </a:t>
                      </a:r>
                      <a:r>
                        <a:rPr lang="en-US" sz="1462" b="0" i="0" kern="1200" err="1">
                          <a:solidFill>
                            <a:schemeClr val="dk1"/>
                          </a:solidFill>
                          <a:effectLst/>
                          <a:latin typeface="+mn-lt"/>
                          <a:ea typeface="+mn-ea"/>
                          <a:cs typeface="+mn-cs"/>
                        </a:rPr>
                        <a:t>Shadlen</a:t>
                      </a:r>
                      <a:r>
                        <a:rPr lang="en-US" sz="1462" b="0" i="0" kern="1200">
                          <a:solidFill>
                            <a:schemeClr val="dk1"/>
                          </a:solidFill>
                          <a:effectLst/>
                          <a:latin typeface="+mn-lt"/>
                          <a:ea typeface="+mn-ea"/>
                          <a:cs typeface="+mn-cs"/>
                        </a:rPr>
                        <a:t> and </a:t>
                      </a:r>
                      <a:r>
                        <a:rPr lang="en-US" sz="1462" b="0" i="0" kern="1200" err="1">
                          <a:solidFill>
                            <a:schemeClr val="dk1"/>
                          </a:solidFill>
                          <a:effectLst/>
                          <a:latin typeface="+mn-lt"/>
                          <a:ea typeface="+mn-ea"/>
                          <a:cs typeface="+mn-cs"/>
                        </a:rPr>
                        <a:t>Shohamy</a:t>
                      </a:r>
                      <a:r>
                        <a:rPr lang="en-US" sz="1462" b="0" i="0" kern="1200">
                          <a:solidFill>
                            <a:schemeClr val="dk1"/>
                          </a:solidFill>
                          <a:effectLst/>
                          <a:latin typeface="+mn-lt"/>
                          <a:ea typeface="+mn-ea"/>
                          <a:cs typeface="+mn-cs"/>
                        </a:rPr>
                        <a:t> describe what the film means to them as scientists, as teachers and even as parents.</a:t>
                      </a:r>
                      <a:endParaRPr lang="en-GB"/>
                    </a:p>
                  </a:txBody>
                  <a:tcPr/>
                </a:tc>
                <a:extLst>
                  <a:ext uri="{0D108BD9-81ED-4DB2-BD59-A6C34878D82A}">
                    <a16:rowId xmlns:a16="http://schemas.microsoft.com/office/drawing/2014/main" val="3887888652"/>
                  </a:ext>
                </a:extLst>
              </a:tr>
            </a:tbl>
          </a:graphicData>
        </a:graphic>
      </p:graphicFrame>
      <p:sp>
        <p:nvSpPr>
          <p:cNvPr id="3" name="Title 2">
            <a:extLst>
              <a:ext uri="{FF2B5EF4-FFF2-40B4-BE49-F238E27FC236}">
                <a16:creationId xmlns:a16="http://schemas.microsoft.com/office/drawing/2014/main" id="{80ACB25C-F6CA-48BC-8FDD-6661B0A551CC}"/>
              </a:ext>
            </a:extLst>
          </p:cNvPr>
          <p:cNvSpPr>
            <a:spLocks noGrp="1"/>
          </p:cNvSpPr>
          <p:nvPr>
            <p:ph type="title"/>
          </p:nvPr>
        </p:nvSpPr>
        <p:spPr/>
        <p:txBody>
          <a:bodyPr/>
          <a:lstStyle/>
          <a:p>
            <a:r>
              <a:rPr lang="en-US"/>
              <a:t>Lesson Activity Suggestions for Senior Aged Students (all regions)</a:t>
            </a:r>
            <a:endParaRPr lang="en-GB"/>
          </a:p>
        </p:txBody>
      </p:sp>
    </p:spTree>
    <p:extLst>
      <p:ext uri="{BB962C8B-B14F-4D97-AF65-F5344CB8AC3E}">
        <p14:creationId xmlns:p14="http://schemas.microsoft.com/office/powerpoint/2010/main" val="326669351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C0ED612-62A7-4C93-9DB8-52E1755E3A0A}"/>
              </a:ext>
            </a:extLst>
          </p:cNvPr>
          <p:cNvGraphicFramePr>
            <a:graphicFrameLocks noGrp="1"/>
          </p:cNvGraphicFramePr>
          <p:nvPr>
            <p:ph sz="quarter" idx="18"/>
            <p:extLst>
              <p:ext uri="{D42A27DB-BD31-4B8C-83A1-F6EECF244321}">
                <p14:modId xmlns:p14="http://schemas.microsoft.com/office/powerpoint/2010/main" val="2578977711"/>
              </p:ext>
            </p:extLst>
          </p:nvPr>
        </p:nvGraphicFramePr>
        <p:xfrm>
          <a:off x="409575" y="1044575"/>
          <a:ext cx="9086850" cy="4747388"/>
        </p:xfrm>
        <a:graphic>
          <a:graphicData uri="http://schemas.openxmlformats.org/drawingml/2006/table">
            <a:tbl>
              <a:tblPr firstRow="1" bandRow="1">
                <a:tableStyleId>{7DF18680-E054-41AD-8BC1-D1AEF772440D}</a:tableStyleId>
              </a:tblPr>
              <a:tblGrid>
                <a:gridCol w="4543425">
                  <a:extLst>
                    <a:ext uri="{9D8B030D-6E8A-4147-A177-3AD203B41FA5}">
                      <a16:colId xmlns:a16="http://schemas.microsoft.com/office/drawing/2014/main" val="1518473113"/>
                    </a:ext>
                  </a:extLst>
                </a:gridCol>
                <a:gridCol w="4543425">
                  <a:extLst>
                    <a:ext uri="{9D8B030D-6E8A-4147-A177-3AD203B41FA5}">
                      <a16:colId xmlns:a16="http://schemas.microsoft.com/office/drawing/2014/main" val="1635085255"/>
                    </a:ext>
                  </a:extLst>
                </a:gridCol>
              </a:tblGrid>
              <a:tr h="370840">
                <a:tc>
                  <a:txBody>
                    <a:bodyPr/>
                    <a:lstStyle/>
                    <a:p>
                      <a:r>
                        <a:rPr lang="en-US"/>
                        <a:t>Title and link</a:t>
                      </a:r>
                      <a:endParaRPr lang="en-GB"/>
                    </a:p>
                  </a:txBody>
                  <a:tcPr/>
                </a:tc>
                <a:tc>
                  <a:txBody>
                    <a:bodyPr/>
                    <a:lstStyle/>
                    <a:p>
                      <a:r>
                        <a:rPr lang="en-US"/>
                        <a:t>Description &amp; Age/Region recommendation </a:t>
                      </a:r>
                      <a:endParaRPr lang="en-GB"/>
                    </a:p>
                  </a:txBody>
                  <a:tcPr/>
                </a:tc>
                <a:extLst>
                  <a:ext uri="{0D108BD9-81ED-4DB2-BD59-A6C34878D82A}">
                    <a16:rowId xmlns:a16="http://schemas.microsoft.com/office/drawing/2014/main" val="4179776253"/>
                  </a:ext>
                </a:extLst>
              </a:tr>
              <a:tr h="370840">
                <a:tc>
                  <a:txBody>
                    <a:bodyPr/>
                    <a:lstStyle/>
                    <a:p>
                      <a:r>
                        <a:rPr lang="en-US" b="0"/>
                        <a:t>Risk Taking  </a:t>
                      </a:r>
                    </a:p>
                    <a:p>
                      <a:r>
                        <a:rPr lang="en-US"/>
                        <a:t>Question – ‘Why is 72% of adolescent mortality due to 4 preventable causes?’. Discuss and present findings either as a verbal or written presentation</a:t>
                      </a:r>
                    </a:p>
                    <a:p>
                      <a:endParaRPr lang="en-US"/>
                    </a:p>
                    <a:p>
                      <a:r>
                        <a:rPr lang="en-US"/>
                        <a:t>Slides 39 - 51</a:t>
                      </a:r>
                      <a:endParaRPr lang="en-GB"/>
                    </a:p>
                  </a:txBody>
                  <a:tcPr/>
                </a:tc>
                <a:tc>
                  <a:txBody>
                    <a:bodyPr/>
                    <a:lstStyle/>
                    <a:p>
                      <a:pPr marL="0" marR="0" lvl="0" indent="0" algn="l" defTabSz="742923" rtl="0" eaLnBrk="1" fontAlgn="auto" latinLnBrk="0" hangingPunct="1">
                        <a:lnSpc>
                          <a:spcPct val="100000"/>
                        </a:lnSpc>
                        <a:spcBef>
                          <a:spcPts val="0"/>
                        </a:spcBef>
                        <a:spcAft>
                          <a:spcPts val="0"/>
                        </a:spcAft>
                        <a:buClrTx/>
                        <a:buSzTx/>
                        <a:buFontTx/>
                        <a:buNone/>
                        <a:tabLst/>
                        <a:defRPr/>
                      </a:pPr>
                      <a:r>
                        <a:rPr lang="en-US"/>
                        <a:t>In pairs or groups, students to guess what the 4 causes are and how adolescent brain development might explain this, as well as how they might as individuals and friends minimize these risks</a:t>
                      </a:r>
                    </a:p>
                    <a:p>
                      <a:pPr marL="0" marR="0" lvl="0" indent="0" algn="l" defTabSz="742923" rtl="0" eaLnBrk="1" fontAlgn="auto" latinLnBrk="0" hangingPunct="1">
                        <a:lnSpc>
                          <a:spcPct val="100000"/>
                        </a:lnSpc>
                        <a:spcBef>
                          <a:spcPts val="0"/>
                        </a:spcBef>
                        <a:spcAft>
                          <a:spcPts val="0"/>
                        </a:spcAft>
                        <a:buClrTx/>
                        <a:buSzTx/>
                        <a:buFontTx/>
                        <a:buNone/>
                        <a:tabLst/>
                        <a:defRPr/>
                      </a:pPr>
                      <a:r>
                        <a:rPr lang="en-US"/>
                        <a:t>(Risks could be suggested depending on age of student – e.g. driving related to older students)</a:t>
                      </a:r>
                    </a:p>
                  </a:txBody>
                  <a:tcPr/>
                </a:tc>
                <a:extLst>
                  <a:ext uri="{0D108BD9-81ED-4DB2-BD59-A6C34878D82A}">
                    <a16:rowId xmlns:a16="http://schemas.microsoft.com/office/drawing/2014/main" val="3827921185"/>
                  </a:ext>
                </a:extLst>
              </a:tr>
              <a:tr h="370840">
                <a:tc>
                  <a:txBody>
                    <a:bodyPr/>
                    <a:lstStyle/>
                    <a:p>
                      <a:r>
                        <a:rPr lang="en-US" b="0"/>
                        <a:t>Developments in Neuroscience  - Comprehension</a:t>
                      </a:r>
                    </a:p>
                    <a:p>
                      <a:r>
                        <a:rPr lang="en-US" b="0"/>
                        <a:t>Slides 12 &amp; 37</a:t>
                      </a:r>
                    </a:p>
                    <a:p>
                      <a:r>
                        <a:rPr lang="en-GB">
                          <a:hlinkClick r:id="rId2"/>
                        </a:rPr>
                        <a:t>https://www.thevintagenews.com/2017/02/25/the-bizarre-story-of-how-a-railroad-worker-survived-an-iron-rod-which-went-through-his-skull/</a:t>
                      </a:r>
                      <a:endParaRPr lang="en-GB"/>
                    </a:p>
                  </a:txBody>
                  <a:tcPr/>
                </a:tc>
                <a:tc>
                  <a:txBody>
                    <a:bodyPr/>
                    <a:lstStyle/>
                    <a:p>
                      <a:pPr marL="0" marR="0" lvl="0" indent="0" algn="l" defTabSz="742923" rtl="0" eaLnBrk="1" fontAlgn="auto" latinLnBrk="0" hangingPunct="1">
                        <a:lnSpc>
                          <a:spcPct val="100000"/>
                        </a:lnSpc>
                        <a:spcBef>
                          <a:spcPts val="0"/>
                        </a:spcBef>
                        <a:spcAft>
                          <a:spcPts val="0"/>
                        </a:spcAft>
                        <a:buClrTx/>
                        <a:buSzTx/>
                        <a:buFontTx/>
                        <a:buNone/>
                        <a:tabLst/>
                        <a:defRPr/>
                      </a:pPr>
                      <a:r>
                        <a:rPr lang="en-US"/>
                        <a:t>Students to read the resource and explain why the damaged region of Phineas Gage’s brain impacted his behavior in such a way and how this injury better helped our understanding neuroscience. </a:t>
                      </a:r>
                      <a:endParaRPr lang="en-GB" b="1"/>
                    </a:p>
                  </a:txBody>
                  <a:tcPr/>
                </a:tc>
                <a:extLst>
                  <a:ext uri="{0D108BD9-81ED-4DB2-BD59-A6C34878D82A}">
                    <a16:rowId xmlns:a16="http://schemas.microsoft.com/office/drawing/2014/main" val="1414232583"/>
                  </a:ext>
                </a:extLst>
              </a:tr>
              <a:tr h="370840">
                <a:tc>
                  <a:txBody>
                    <a:bodyPr/>
                    <a:lstStyle/>
                    <a:p>
                      <a:pPr marL="0" marR="0" lvl="0" indent="0" algn="l" defTabSz="742923" rtl="0" eaLnBrk="1" fontAlgn="auto" latinLnBrk="0" hangingPunct="1">
                        <a:lnSpc>
                          <a:spcPct val="100000"/>
                        </a:lnSpc>
                        <a:spcBef>
                          <a:spcPts val="0"/>
                        </a:spcBef>
                        <a:spcAft>
                          <a:spcPts val="0"/>
                        </a:spcAft>
                        <a:buClrTx/>
                        <a:buSzTx/>
                        <a:buFontTx/>
                        <a:buNone/>
                        <a:tabLst/>
                        <a:defRPr/>
                      </a:pPr>
                      <a:r>
                        <a:rPr lang="en-US"/>
                        <a:t>A series of experiments to assess if you are right or left side dominant from web based resource -Neuroscience for kids: </a:t>
                      </a:r>
                      <a:r>
                        <a:rPr lang="en-GB">
                          <a:hlinkClick r:id="rId3"/>
                        </a:rPr>
                        <a:t>https://faculty.washington.edu/chudler/rightl.html</a:t>
                      </a:r>
                      <a:endParaRPr lang="en-GB"/>
                    </a:p>
                  </a:txBody>
                  <a:tcPr/>
                </a:tc>
                <a:tc>
                  <a:txBody>
                    <a:bodyPr/>
                    <a:lstStyle/>
                    <a:p>
                      <a:r>
                        <a:rPr lang="en-US"/>
                        <a:t>Tests for hands, feet, sight and hearing. Full instructions for teacher, downloadable worksheets</a:t>
                      </a:r>
                    </a:p>
                    <a:p>
                      <a:r>
                        <a:rPr lang="en-US"/>
                        <a:t>Results can be compared between class members</a:t>
                      </a:r>
                    </a:p>
                  </a:txBody>
                  <a:tcPr/>
                </a:tc>
                <a:extLst>
                  <a:ext uri="{0D108BD9-81ED-4DB2-BD59-A6C34878D82A}">
                    <a16:rowId xmlns:a16="http://schemas.microsoft.com/office/drawing/2014/main" val="4238119557"/>
                  </a:ext>
                </a:extLst>
              </a:tr>
              <a:tr h="370840">
                <a:tc>
                  <a:txBody>
                    <a:bodyPr/>
                    <a:lstStyle/>
                    <a:p>
                      <a:pPr marL="0" marR="0" lvl="0" indent="0" algn="l" defTabSz="742923" rtl="0" eaLnBrk="1" fontAlgn="auto" latinLnBrk="0" hangingPunct="1">
                        <a:lnSpc>
                          <a:spcPct val="100000"/>
                        </a:lnSpc>
                        <a:spcBef>
                          <a:spcPts val="0"/>
                        </a:spcBef>
                        <a:spcAft>
                          <a:spcPts val="0"/>
                        </a:spcAft>
                        <a:buClrTx/>
                        <a:buSzTx/>
                        <a:buFontTx/>
                        <a:buNone/>
                        <a:tabLst/>
                        <a:defRPr/>
                      </a:pPr>
                      <a:r>
                        <a:rPr lang="en-US"/>
                        <a:t>Understanding impact of concussion on the brain </a:t>
                      </a:r>
                      <a:endParaRPr lang="en-GB"/>
                    </a:p>
                    <a:p>
                      <a:pPr marL="0" marR="0" lvl="0" indent="0" algn="l" defTabSz="742923" rtl="0" eaLnBrk="1" fontAlgn="auto" latinLnBrk="0" hangingPunct="1">
                        <a:lnSpc>
                          <a:spcPct val="100000"/>
                        </a:lnSpc>
                        <a:spcBef>
                          <a:spcPts val="0"/>
                        </a:spcBef>
                        <a:spcAft>
                          <a:spcPts val="0"/>
                        </a:spcAft>
                        <a:buClrTx/>
                        <a:buSzTx/>
                        <a:buFontTx/>
                        <a:buNone/>
                        <a:tabLst/>
                        <a:defRPr/>
                      </a:pPr>
                      <a:r>
                        <a:rPr lang="en-GB"/>
                        <a:t>Notes in slides 60-61 (next)</a:t>
                      </a:r>
                      <a:endParaRPr lang="en-US"/>
                    </a:p>
                  </a:txBody>
                  <a:tcPr/>
                </a:tc>
                <a:tc>
                  <a:txBody>
                    <a:bodyPr/>
                    <a:lstStyle/>
                    <a:p>
                      <a:r>
                        <a:rPr lang="en-US" b="0"/>
                        <a:t>Reading the resource clip, prepare an argument for or against the topic: ‘Rugby/Heading the ball in Soccer, should be banned as a school sport’</a:t>
                      </a:r>
                    </a:p>
                  </a:txBody>
                  <a:tcPr/>
                </a:tc>
                <a:extLst>
                  <a:ext uri="{0D108BD9-81ED-4DB2-BD59-A6C34878D82A}">
                    <a16:rowId xmlns:a16="http://schemas.microsoft.com/office/drawing/2014/main" val="1336063106"/>
                  </a:ext>
                </a:extLst>
              </a:tr>
            </a:tbl>
          </a:graphicData>
        </a:graphic>
      </p:graphicFrame>
      <p:sp>
        <p:nvSpPr>
          <p:cNvPr id="3" name="Title 2">
            <a:extLst>
              <a:ext uri="{FF2B5EF4-FFF2-40B4-BE49-F238E27FC236}">
                <a16:creationId xmlns:a16="http://schemas.microsoft.com/office/drawing/2014/main" id="{1A6E45A6-68F5-4C43-BF28-CDEEB1540014}"/>
              </a:ext>
            </a:extLst>
          </p:cNvPr>
          <p:cNvSpPr>
            <a:spLocks noGrp="1"/>
          </p:cNvSpPr>
          <p:nvPr>
            <p:ph type="title"/>
          </p:nvPr>
        </p:nvSpPr>
        <p:spPr/>
        <p:txBody>
          <a:bodyPr/>
          <a:lstStyle/>
          <a:p>
            <a:r>
              <a:rPr lang="en-US"/>
              <a:t>Lesson Activity Suggestions for Senior Aged Students (all regions)</a:t>
            </a:r>
            <a:endParaRPr lang="en-GB"/>
          </a:p>
        </p:txBody>
      </p:sp>
    </p:spTree>
    <p:extLst>
      <p:ext uri="{BB962C8B-B14F-4D97-AF65-F5344CB8AC3E}">
        <p14:creationId xmlns:p14="http://schemas.microsoft.com/office/powerpoint/2010/main" val="230624168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1430" y="1293952"/>
            <a:ext cx="8919991" cy="3693319"/>
          </a:xfrm>
          <a:prstGeom prst="rect">
            <a:avLst/>
          </a:prstGeom>
          <a:noFill/>
        </p:spPr>
        <p:txBody>
          <a:bodyPr wrap="square" rtlCol="0">
            <a:spAutoFit/>
          </a:bodyPr>
          <a:lstStyle/>
          <a:p>
            <a:r>
              <a:rPr lang="en-GB" sz="1950" b="1">
                <a:solidFill>
                  <a:srgbClr val="37383A"/>
                </a:solidFill>
                <a:latin typeface="Arial" panose="020B0604020202020204" pitchFamily="34" charset="0"/>
                <a:cs typeface="Arial" panose="020B0604020202020204" pitchFamily="34" charset="0"/>
              </a:rPr>
              <a:t>Cognitive Neuroscience </a:t>
            </a:r>
            <a:r>
              <a:rPr lang="en-GB" sz="1950">
                <a:solidFill>
                  <a:srgbClr val="37383A"/>
                </a:solidFill>
                <a:latin typeface="Arial" panose="020B0604020202020204" pitchFamily="34" charset="0"/>
                <a:cs typeface="Arial" panose="020B0604020202020204" pitchFamily="34" charset="0"/>
              </a:rPr>
              <a:t>– the study of how are brains are involved in cognition –  the </a:t>
            </a:r>
            <a:r>
              <a:rPr lang="en-GB" sz="1950" b="1">
                <a:solidFill>
                  <a:srgbClr val="37383A"/>
                </a:solidFill>
                <a:latin typeface="Arial" panose="020B0604020202020204" pitchFamily="34" charset="0"/>
                <a:cs typeface="Arial" panose="020B0604020202020204" pitchFamily="34" charset="0"/>
              </a:rPr>
              <a:t>mental processes </a:t>
            </a:r>
            <a:r>
              <a:rPr lang="en-GB" sz="1950">
                <a:solidFill>
                  <a:srgbClr val="37383A"/>
                </a:solidFill>
                <a:latin typeface="Arial" panose="020B0604020202020204" pitchFamily="34" charset="0"/>
                <a:cs typeface="Arial" panose="020B0604020202020204" pitchFamily="34" charset="0"/>
              </a:rPr>
              <a:t>that underlie behaviour, thought and experience  </a:t>
            </a:r>
          </a:p>
          <a:p>
            <a:endParaRPr lang="en-GB" sz="1950">
              <a:solidFill>
                <a:srgbClr val="37383A"/>
              </a:solidFill>
              <a:latin typeface="Arial" panose="020B0604020202020204" pitchFamily="34" charset="0"/>
              <a:cs typeface="Arial" panose="020B0604020202020204" pitchFamily="34" charset="0"/>
            </a:endParaRPr>
          </a:p>
          <a:p>
            <a:r>
              <a:rPr lang="en-GB" sz="1950" b="1">
                <a:solidFill>
                  <a:srgbClr val="37383A"/>
                </a:solidFill>
                <a:latin typeface="Arial" panose="020B0604020202020204" pitchFamily="34" charset="0"/>
                <a:cs typeface="Arial" panose="020B0604020202020204" pitchFamily="34" charset="0"/>
              </a:rPr>
              <a:t>Very little </a:t>
            </a:r>
            <a:r>
              <a:rPr lang="en-GB" sz="1950">
                <a:solidFill>
                  <a:srgbClr val="37383A"/>
                </a:solidFill>
                <a:latin typeface="Arial" panose="020B0604020202020204" pitchFamily="34" charset="0"/>
                <a:cs typeface="Arial" panose="020B0604020202020204" pitchFamily="34" charset="0"/>
              </a:rPr>
              <a:t>used to be known about brain development </a:t>
            </a:r>
            <a:r>
              <a:rPr lang="en-GB" sz="1950" b="1">
                <a:solidFill>
                  <a:srgbClr val="37383A"/>
                </a:solidFill>
                <a:latin typeface="Arial" panose="020B0604020202020204" pitchFamily="34" charset="0"/>
                <a:cs typeface="Arial" panose="020B0604020202020204" pitchFamily="34" charset="0"/>
              </a:rPr>
              <a:t>past infancy</a:t>
            </a:r>
          </a:p>
          <a:p>
            <a:endParaRPr lang="en-GB" sz="1950">
              <a:solidFill>
                <a:srgbClr val="44546A"/>
              </a:solidFill>
              <a:latin typeface="Arial" panose="020B0604020202020204" pitchFamily="34" charset="0"/>
              <a:cs typeface="Arial" panose="020B0604020202020204" pitchFamily="34" charset="0"/>
            </a:endParaRPr>
          </a:p>
          <a:p>
            <a:endParaRPr lang="en-GB" sz="1950">
              <a:solidFill>
                <a:srgbClr val="44546A"/>
              </a:solidFill>
              <a:latin typeface="Arial" panose="020B0604020202020204" pitchFamily="34" charset="0"/>
              <a:cs typeface="Arial" panose="020B0604020202020204" pitchFamily="34" charset="0"/>
            </a:endParaRPr>
          </a:p>
          <a:p>
            <a:endParaRPr lang="en-GB" sz="1950">
              <a:solidFill>
                <a:srgbClr val="44546A"/>
              </a:solidFill>
              <a:latin typeface="Arial" panose="020B0604020202020204" pitchFamily="34" charset="0"/>
              <a:cs typeface="Arial" panose="020B0604020202020204" pitchFamily="34" charset="0"/>
            </a:endParaRPr>
          </a:p>
          <a:p>
            <a:endParaRPr lang="en-GB" sz="1950">
              <a:solidFill>
                <a:srgbClr val="44546A"/>
              </a:solidFill>
              <a:latin typeface="Arial" panose="020B0604020202020204" pitchFamily="34" charset="0"/>
              <a:cs typeface="Arial" panose="020B0604020202020204" pitchFamily="34" charset="0"/>
            </a:endParaRPr>
          </a:p>
          <a:p>
            <a:endParaRPr lang="en-GB" sz="1950">
              <a:solidFill>
                <a:srgbClr val="44546A"/>
              </a:solidFill>
              <a:latin typeface="Arial" panose="020B0604020202020204" pitchFamily="34" charset="0"/>
              <a:cs typeface="Arial" panose="020B0604020202020204" pitchFamily="34" charset="0"/>
            </a:endParaRPr>
          </a:p>
          <a:p>
            <a:endParaRPr lang="en-GB" sz="1950">
              <a:solidFill>
                <a:srgbClr val="44546A"/>
              </a:solidFill>
              <a:latin typeface="Arial" panose="020B0604020202020204" pitchFamily="34" charset="0"/>
              <a:cs typeface="Arial" panose="020B0604020202020204" pitchFamily="34" charset="0"/>
            </a:endParaRPr>
          </a:p>
          <a:p>
            <a:endParaRPr lang="en-GB" sz="1950">
              <a:solidFill>
                <a:srgbClr val="44546A"/>
              </a:solidFill>
              <a:latin typeface="Arial" panose="020B0604020202020204" pitchFamily="34" charset="0"/>
              <a:cs typeface="Arial" panose="020B0604020202020204" pitchFamily="34" charset="0"/>
            </a:endParaRPr>
          </a:p>
        </p:txBody>
      </p:sp>
      <p:sp>
        <p:nvSpPr>
          <p:cNvPr id="2" name="Rectangle 1"/>
          <p:cNvSpPr/>
          <p:nvPr/>
        </p:nvSpPr>
        <p:spPr>
          <a:xfrm>
            <a:off x="524579" y="2311553"/>
            <a:ext cx="3701544" cy="992579"/>
          </a:xfrm>
          <a:prstGeom prst="rect">
            <a:avLst/>
          </a:prstGeom>
        </p:spPr>
        <p:txBody>
          <a:bodyPr wrap="square">
            <a:spAutoFit/>
          </a:bodyPr>
          <a:lstStyle/>
          <a:p>
            <a:pPr lvl="0"/>
            <a:endParaRPr lang="en-GB" sz="1950">
              <a:solidFill>
                <a:srgbClr val="44546A"/>
              </a:solidFill>
              <a:latin typeface="Helvetica"/>
              <a:cs typeface="Helvetica"/>
            </a:endParaRPr>
          </a:p>
          <a:p>
            <a:pPr lvl="0"/>
            <a:endParaRPr lang="en-GB" sz="1950">
              <a:solidFill>
                <a:srgbClr val="44546A"/>
              </a:solidFill>
              <a:latin typeface="Helvetica"/>
              <a:cs typeface="Helvetica"/>
            </a:endParaRPr>
          </a:p>
          <a:p>
            <a:pPr lvl="0"/>
            <a:endParaRPr lang="en-GB" sz="1950">
              <a:solidFill>
                <a:srgbClr val="44546A"/>
              </a:solidFill>
              <a:latin typeface="Helvetica"/>
              <a:cs typeface="Helvetica"/>
            </a:endParaRPr>
          </a:p>
        </p:txBody>
      </p:sp>
      <p:pic>
        <p:nvPicPr>
          <p:cNvPr id="9" name="Picture 8"/>
          <p:cNvPicPr>
            <a:picLocks noChangeAspect="1"/>
          </p:cNvPicPr>
          <p:nvPr/>
        </p:nvPicPr>
        <p:blipFill>
          <a:blip r:embed="rId3"/>
          <a:stretch>
            <a:fillRect/>
          </a:stretch>
        </p:blipFill>
        <p:spPr>
          <a:xfrm>
            <a:off x="1927217" y="3244571"/>
            <a:ext cx="5968558" cy="1894735"/>
          </a:xfrm>
          <a:prstGeom prst="rect">
            <a:avLst/>
          </a:prstGeom>
        </p:spPr>
      </p:pic>
      <p:sp>
        <p:nvSpPr>
          <p:cNvPr id="12" name="Text Box 5"/>
          <p:cNvSpPr txBox="1">
            <a:spLocks noChangeArrowheads="1"/>
          </p:cNvSpPr>
          <p:nvPr/>
        </p:nvSpPr>
        <p:spPr bwMode="auto">
          <a:xfrm>
            <a:off x="3887108" y="5263973"/>
            <a:ext cx="2230119" cy="267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700">
                <a:solidFill>
                  <a:schemeClr val="tx1"/>
                </a:solidFill>
                <a:latin typeface="Arial" charset="0"/>
                <a:ea typeface="ＭＳ Ｐゴシック" charset="0"/>
                <a:cs typeface="ＭＳ Ｐゴシック" charset="0"/>
              </a:defRPr>
            </a:lvl1pPr>
            <a:lvl2pPr marL="742950" indent="-285750" eaLnBrk="0" hangingPunct="0">
              <a:defRPr sz="700">
                <a:solidFill>
                  <a:schemeClr val="tx1"/>
                </a:solidFill>
                <a:latin typeface="Arial" charset="0"/>
                <a:ea typeface="ＭＳ Ｐゴシック" charset="0"/>
              </a:defRPr>
            </a:lvl2pPr>
            <a:lvl3pPr marL="1143000" indent="-228600" eaLnBrk="0" hangingPunct="0">
              <a:defRPr sz="700">
                <a:solidFill>
                  <a:schemeClr val="tx1"/>
                </a:solidFill>
                <a:latin typeface="Arial" charset="0"/>
                <a:ea typeface="ＭＳ Ｐゴシック" charset="0"/>
              </a:defRPr>
            </a:lvl3pPr>
            <a:lvl4pPr marL="1600200" indent="-228600" eaLnBrk="0" hangingPunct="0">
              <a:defRPr sz="700">
                <a:solidFill>
                  <a:schemeClr val="tx1"/>
                </a:solidFill>
                <a:latin typeface="Arial" charset="0"/>
                <a:ea typeface="ＭＳ Ｐゴシック" charset="0"/>
              </a:defRPr>
            </a:lvl4pPr>
            <a:lvl5pPr marL="2057400" indent="-228600" eaLnBrk="0" hangingPunct="0">
              <a:defRPr sz="700">
                <a:solidFill>
                  <a:schemeClr val="tx1"/>
                </a:solidFill>
                <a:latin typeface="Arial" charset="0"/>
                <a:ea typeface="ＭＳ Ｐゴシック" charset="0"/>
              </a:defRPr>
            </a:lvl5pPr>
            <a:lvl6pPr marL="2514600" indent="-228600" eaLnBrk="0" fontAlgn="base" hangingPunct="0">
              <a:spcBef>
                <a:spcPct val="0"/>
              </a:spcBef>
              <a:spcAft>
                <a:spcPct val="0"/>
              </a:spcAft>
              <a:defRPr sz="700">
                <a:solidFill>
                  <a:schemeClr val="tx1"/>
                </a:solidFill>
                <a:latin typeface="Arial" charset="0"/>
                <a:ea typeface="ＭＳ Ｐゴシック" charset="0"/>
              </a:defRPr>
            </a:lvl6pPr>
            <a:lvl7pPr marL="2971800" indent="-228600" eaLnBrk="0" fontAlgn="base" hangingPunct="0">
              <a:spcBef>
                <a:spcPct val="0"/>
              </a:spcBef>
              <a:spcAft>
                <a:spcPct val="0"/>
              </a:spcAft>
              <a:defRPr sz="700">
                <a:solidFill>
                  <a:schemeClr val="tx1"/>
                </a:solidFill>
                <a:latin typeface="Arial" charset="0"/>
                <a:ea typeface="ＭＳ Ｐゴシック" charset="0"/>
              </a:defRPr>
            </a:lvl7pPr>
            <a:lvl8pPr marL="3429000" indent="-228600" eaLnBrk="0" fontAlgn="base" hangingPunct="0">
              <a:spcBef>
                <a:spcPct val="0"/>
              </a:spcBef>
              <a:spcAft>
                <a:spcPct val="0"/>
              </a:spcAft>
              <a:defRPr sz="700">
                <a:solidFill>
                  <a:schemeClr val="tx1"/>
                </a:solidFill>
                <a:latin typeface="Arial" charset="0"/>
                <a:ea typeface="ＭＳ Ｐゴシック" charset="0"/>
              </a:defRPr>
            </a:lvl8pPr>
            <a:lvl9pPr marL="3886200" indent="-228600" eaLnBrk="0" fontAlgn="base" hangingPunct="0">
              <a:spcBef>
                <a:spcPct val="0"/>
              </a:spcBef>
              <a:spcAft>
                <a:spcPct val="0"/>
              </a:spcAft>
              <a:defRPr sz="700">
                <a:solidFill>
                  <a:schemeClr val="tx1"/>
                </a:solidFill>
                <a:latin typeface="Arial" charset="0"/>
                <a:ea typeface="ＭＳ Ｐゴシック" charset="0"/>
              </a:defRPr>
            </a:lvl9pPr>
          </a:lstStyle>
          <a:p>
            <a:pPr algn="r"/>
            <a:r>
              <a:rPr lang="en-US" sz="1138" i="1">
                <a:solidFill>
                  <a:srgbClr val="44546A"/>
                </a:solidFill>
                <a:latin typeface="Helvetica"/>
                <a:cs typeface="Helvetica"/>
              </a:rPr>
              <a:t>Neuroscience Textbook (1995)</a:t>
            </a:r>
          </a:p>
        </p:txBody>
      </p:sp>
      <p:sp>
        <p:nvSpPr>
          <p:cNvPr id="5" name="TextBox 4">
            <a:extLst>
              <a:ext uri="{FF2B5EF4-FFF2-40B4-BE49-F238E27FC236}">
                <a16:creationId xmlns:a16="http://schemas.microsoft.com/office/drawing/2014/main" id="{F9A5C487-6700-C149-B32C-0159B76DD872}"/>
              </a:ext>
            </a:extLst>
          </p:cNvPr>
          <p:cNvSpPr txBox="1"/>
          <p:nvPr/>
        </p:nvSpPr>
        <p:spPr>
          <a:xfrm>
            <a:off x="196674" y="288139"/>
            <a:ext cx="3690434" cy="461665"/>
          </a:xfrm>
          <a:prstGeom prst="rect">
            <a:avLst/>
          </a:prstGeom>
        </p:spPr>
        <p:txBody>
          <a:bodyPr wrap="none" rtlCol="0">
            <a:spAutoFit/>
          </a:bodyPr>
          <a:lstStyle/>
          <a:p>
            <a:pPr marR="0" algn="l" defTabSz="914400" rtl="0" eaLnBrk="1" fontAlgn="base" latinLnBrk="0" hangingPunct="1">
              <a:lnSpc>
                <a:spcPct val="100000"/>
              </a:lnSpc>
              <a:spcBef>
                <a:spcPct val="20000"/>
              </a:spcBef>
              <a:spcAft>
                <a:spcPct val="0"/>
              </a:spcAft>
              <a:buClr>
                <a:schemeClr val="folHlink"/>
              </a:buClr>
              <a:buSzTx/>
              <a:tabLst/>
            </a:pPr>
            <a:r>
              <a:rPr lang="en-US" sz="2400" b="1" kern="0">
                <a:latin typeface="+mj-lt"/>
              </a:rPr>
              <a:t>Cognitive Neuroscience</a:t>
            </a:r>
          </a:p>
        </p:txBody>
      </p:sp>
    </p:spTree>
    <p:extLst>
      <p:ext uri="{BB962C8B-B14F-4D97-AF65-F5344CB8AC3E}">
        <p14:creationId xmlns:p14="http://schemas.microsoft.com/office/powerpoint/2010/main" val="364052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B8AC20-02A4-4394-B49D-4C26CECC7CD1}"/>
              </a:ext>
            </a:extLst>
          </p:cNvPr>
          <p:cNvSpPr>
            <a:spLocks noGrp="1"/>
          </p:cNvSpPr>
          <p:nvPr>
            <p:ph sz="quarter" idx="18"/>
          </p:nvPr>
        </p:nvSpPr>
        <p:spPr>
          <a:xfrm>
            <a:off x="409500" y="1043999"/>
            <a:ext cx="9087000" cy="5426073"/>
          </a:xfrm>
        </p:spPr>
        <p:txBody>
          <a:bodyPr>
            <a:noAutofit/>
          </a:bodyPr>
          <a:lstStyle/>
          <a:p>
            <a:pPr marL="18916" indent="0">
              <a:buNone/>
            </a:pPr>
            <a:r>
              <a:rPr lang="en-GB" sz="1400"/>
              <a:t>1. A straightforward explanation about concussion in bullet point form, along with tips to avoid and treat it: </a:t>
            </a:r>
            <a:r>
              <a:rPr lang="en-GB" sz="1400">
                <a:hlinkClick r:id="rId2"/>
              </a:rPr>
              <a:t>https://www.brainline.org/article/concussion-and-sports</a:t>
            </a:r>
            <a:r>
              <a:rPr lang="en-GB" sz="1400"/>
              <a:t> </a:t>
            </a:r>
          </a:p>
          <a:p>
            <a:pPr marL="18916" indent="0">
              <a:buNone/>
            </a:pPr>
            <a:r>
              <a:rPr lang="en-GB" sz="1400"/>
              <a:t>2. This resource contains a video explanation of concussion, as well as an outline of how it might impact students at school and what to do in the case of a concussion : </a:t>
            </a:r>
            <a:r>
              <a:rPr lang="en-GB" sz="1400">
                <a:hlinkClick r:id="rId3"/>
              </a:rPr>
              <a:t>https://kidshealth.org/en/teens/school-concussions.html?WT.ac=t-ra#catstaying-fit</a:t>
            </a:r>
            <a:endParaRPr lang="en-GB" sz="1400"/>
          </a:p>
          <a:p>
            <a:pPr marL="18916" indent="0">
              <a:buNone/>
            </a:pPr>
            <a:r>
              <a:rPr lang="en-GB" sz="1400"/>
              <a:t>3. The other side of the argument – is lack of participation in sport more of a risk to students than concussion? </a:t>
            </a:r>
            <a:r>
              <a:rPr lang="en-GB" sz="1400">
                <a:hlinkClick r:id="rId4"/>
              </a:rPr>
              <a:t>https://www.youtube.com/watch?v=Z42suyFJZKk</a:t>
            </a:r>
            <a:endParaRPr lang="en-GB" sz="1400"/>
          </a:p>
          <a:p>
            <a:pPr marL="18916" indent="0">
              <a:buNone/>
            </a:pPr>
            <a:r>
              <a:rPr lang="en-GB" sz="1400"/>
              <a:t>Have the precautions gone too far in cricket? </a:t>
            </a:r>
            <a:r>
              <a:rPr lang="en-GB" sz="1400">
                <a:hlinkClick r:id="rId5"/>
              </a:rPr>
              <a:t>https://www.northerndailyleader.com.au/story/6337277/ca-caution-against-concussion-overreaction/?cs=2438</a:t>
            </a:r>
            <a:endParaRPr lang="en-GB" sz="1400"/>
          </a:p>
          <a:p>
            <a:pPr marL="18916" indent="0">
              <a:buNone/>
            </a:pPr>
            <a:r>
              <a:rPr lang="en-US" sz="1400"/>
              <a:t>4. Consensus statement on concussion in sport—the 5</a:t>
            </a:r>
            <a:r>
              <a:rPr lang="en-US" sz="1400" baseline="30000"/>
              <a:t>th</a:t>
            </a:r>
            <a:r>
              <a:rPr lang="en-US" sz="1400"/>
              <a:t> international conference on concussion in sport held in Berlin, October 2016. This resource is suitable for students aged16-18: </a:t>
            </a:r>
            <a:r>
              <a:rPr lang="en-GB" sz="1400">
                <a:hlinkClick r:id="rId6"/>
              </a:rPr>
              <a:t>https://bjsm.bmj.com/content/51/11/838</a:t>
            </a:r>
            <a:endParaRPr lang="en-GB" sz="1400"/>
          </a:p>
          <a:p>
            <a:pPr marL="18916" indent="0">
              <a:buNone/>
            </a:pPr>
            <a:r>
              <a:rPr lang="en-US" sz="1400"/>
              <a:t>5. Soccer has </a:t>
            </a:r>
            <a:r>
              <a:rPr lang="en-US" sz="1400" i="1"/>
              <a:t>the highest rate </a:t>
            </a:r>
            <a:r>
              <a:rPr lang="en-US" sz="1400"/>
              <a:t>of concussions among female athletes compared to any sport. In fact, concussions now account for more injuries in girls’ soccer than boys’ football: </a:t>
            </a:r>
            <a:r>
              <a:rPr lang="en-GB" sz="1400">
                <a:hlinkClick r:id="rId7"/>
              </a:rPr>
              <a:t>https://completeconcussions.com/2017/06/05/5-truths-concussions-soccer/</a:t>
            </a:r>
            <a:endParaRPr lang="en-US" sz="1400"/>
          </a:p>
          <a:p>
            <a:pPr marL="18916" indent="0">
              <a:buNone/>
            </a:pPr>
            <a:r>
              <a:rPr lang="en-US" sz="1400"/>
              <a:t>6. A couple of news links about concussion in rugby:</a:t>
            </a:r>
          </a:p>
          <a:p>
            <a:pPr marL="18916" indent="0">
              <a:buNone/>
            </a:pPr>
            <a:r>
              <a:rPr lang="en-GB" sz="1400">
                <a:hlinkClick r:id="rId8"/>
              </a:rPr>
              <a:t>https://www.bbc.co.uk/sport/rugby-union/43802462</a:t>
            </a:r>
            <a:endParaRPr lang="en-GB" sz="1400"/>
          </a:p>
          <a:p>
            <a:pPr marL="18916" indent="0">
              <a:buNone/>
            </a:pPr>
            <a:r>
              <a:rPr lang="en-GB" sz="1400">
                <a:hlinkClick r:id="rId9"/>
              </a:rPr>
              <a:t>https://www.bbc.co.uk/sport/rugby-league/42946815</a:t>
            </a:r>
            <a:endParaRPr lang="en-GB" sz="1400"/>
          </a:p>
        </p:txBody>
      </p:sp>
      <p:sp>
        <p:nvSpPr>
          <p:cNvPr id="3" name="Title 2">
            <a:extLst>
              <a:ext uri="{FF2B5EF4-FFF2-40B4-BE49-F238E27FC236}">
                <a16:creationId xmlns:a16="http://schemas.microsoft.com/office/drawing/2014/main" id="{4B54E6E9-B906-4DF0-973B-87651D240B35}"/>
              </a:ext>
            </a:extLst>
          </p:cNvPr>
          <p:cNvSpPr>
            <a:spLocks noGrp="1"/>
          </p:cNvSpPr>
          <p:nvPr>
            <p:ph type="title"/>
          </p:nvPr>
        </p:nvSpPr>
        <p:spPr/>
        <p:txBody>
          <a:bodyPr/>
          <a:lstStyle/>
          <a:p>
            <a:r>
              <a:rPr lang="en-US"/>
              <a:t>Concussion - Resources to Support Activity</a:t>
            </a:r>
            <a:endParaRPr lang="en-GB"/>
          </a:p>
        </p:txBody>
      </p:sp>
    </p:spTree>
    <p:extLst>
      <p:ext uri="{BB962C8B-B14F-4D97-AF65-F5344CB8AC3E}">
        <p14:creationId xmlns:p14="http://schemas.microsoft.com/office/powerpoint/2010/main" val="277236809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941EF7-8327-473B-9249-8C7B901736E0}"/>
              </a:ext>
            </a:extLst>
          </p:cNvPr>
          <p:cNvSpPr>
            <a:spLocks noGrp="1"/>
          </p:cNvSpPr>
          <p:nvPr>
            <p:ph type="title"/>
          </p:nvPr>
        </p:nvSpPr>
        <p:spPr/>
        <p:txBody>
          <a:bodyPr/>
          <a:lstStyle/>
          <a:p>
            <a:r>
              <a:rPr lang="en-US"/>
              <a:t>Resources</a:t>
            </a:r>
            <a:endParaRPr lang="en-GB"/>
          </a:p>
        </p:txBody>
      </p:sp>
    </p:spTree>
    <p:extLst>
      <p:ext uri="{BB962C8B-B14F-4D97-AF65-F5344CB8AC3E}">
        <p14:creationId xmlns:p14="http://schemas.microsoft.com/office/powerpoint/2010/main" val="327492164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6C94ACFE-9458-4F9B-8AA4-9A69410E66D9}"/>
              </a:ext>
            </a:extLst>
          </p:cNvPr>
          <p:cNvGraphicFramePr>
            <a:graphicFrameLocks noGrp="1"/>
          </p:cNvGraphicFramePr>
          <p:nvPr>
            <p:ph sz="quarter" idx="18"/>
          </p:nvPr>
        </p:nvGraphicFramePr>
        <p:xfrm>
          <a:off x="409575" y="1044575"/>
          <a:ext cx="9086850" cy="4875086"/>
        </p:xfrm>
        <a:graphic>
          <a:graphicData uri="http://schemas.openxmlformats.org/drawingml/2006/table">
            <a:tbl>
              <a:tblPr firstRow="1" bandRow="1">
                <a:tableStyleId>{7DF18680-E054-41AD-8BC1-D1AEF772440D}</a:tableStyleId>
              </a:tblPr>
              <a:tblGrid>
                <a:gridCol w="4543425">
                  <a:extLst>
                    <a:ext uri="{9D8B030D-6E8A-4147-A177-3AD203B41FA5}">
                      <a16:colId xmlns:a16="http://schemas.microsoft.com/office/drawing/2014/main" val="3481114428"/>
                    </a:ext>
                  </a:extLst>
                </a:gridCol>
                <a:gridCol w="4543425">
                  <a:extLst>
                    <a:ext uri="{9D8B030D-6E8A-4147-A177-3AD203B41FA5}">
                      <a16:colId xmlns:a16="http://schemas.microsoft.com/office/drawing/2014/main" val="2324680846"/>
                    </a:ext>
                  </a:extLst>
                </a:gridCol>
              </a:tblGrid>
              <a:tr h="370840">
                <a:tc>
                  <a:txBody>
                    <a:bodyPr/>
                    <a:lstStyle/>
                    <a:p>
                      <a:pPr marL="0" marR="0" lvl="0" indent="0" algn="l" defTabSz="742923" rtl="0" eaLnBrk="1" fontAlgn="auto" latinLnBrk="0" hangingPunct="1">
                        <a:lnSpc>
                          <a:spcPct val="100000"/>
                        </a:lnSpc>
                        <a:spcBef>
                          <a:spcPts val="0"/>
                        </a:spcBef>
                        <a:spcAft>
                          <a:spcPts val="0"/>
                        </a:spcAft>
                        <a:buClrTx/>
                        <a:buSzTx/>
                        <a:buFontTx/>
                        <a:buNone/>
                        <a:tabLst/>
                        <a:defRPr/>
                      </a:pPr>
                      <a:r>
                        <a:rPr lang="en-US"/>
                        <a:t>Resource Title and link</a:t>
                      </a:r>
                      <a:endParaRPr lang="en-GB"/>
                    </a:p>
                  </a:txBody>
                  <a:tcPr/>
                </a:tc>
                <a:tc>
                  <a:txBody>
                    <a:bodyPr/>
                    <a:lstStyle/>
                    <a:p>
                      <a:r>
                        <a:rPr lang="en-US"/>
                        <a:t>Description &amp; Age Recommendation</a:t>
                      </a:r>
                      <a:endParaRPr lang="en-GB"/>
                    </a:p>
                  </a:txBody>
                  <a:tcPr/>
                </a:tc>
                <a:extLst>
                  <a:ext uri="{0D108BD9-81ED-4DB2-BD59-A6C34878D82A}">
                    <a16:rowId xmlns:a16="http://schemas.microsoft.com/office/drawing/2014/main" val="2081497226"/>
                  </a:ext>
                </a:extLst>
              </a:tr>
              <a:tr h="370840">
                <a:tc>
                  <a:txBody>
                    <a:bodyPr/>
                    <a:lstStyle/>
                    <a:p>
                      <a:pPr marL="0" marR="0" lvl="0" indent="0" algn="l" defTabSz="742923" rtl="0" eaLnBrk="1" fontAlgn="auto" latinLnBrk="0" hangingPunct="1">
                        <a:lnSpc>
                          <a:spcPct val="100000"/>
                        </a:lnSpc>
                        <a:spcBef>
                          <a:spcPts val="0"/>
                        </a:spcBef>
                        <a:spcAft>
                          <a:spcPts val="0"/>
                        </a:spcAft>
                        <a:buClrTx/>
                        <a:buSzTx/>
                        <a:buFontTx/>
                        <a:buNone/>
                        <a:tabLst/>
                        <a:defRPr/>
                      </a:pPr>
                      <a:r>
                        <a:rPr lang="en-US" sz="1462" b="0" i="0" kern="1200">
                          <a:solidFill>
                            <a:schemeClr val="dk1"/>
                          </a:solidFill>
                          <a:effectLst/>
                          <a:latin typeface="+mn-lt"/>
                          <a:ea typeface="+mn-ea"/>
                          <a:cs typeface="+mn-cs"/>
                        </a:rPr>
                        <a:t>Frontiers is a leading Open Access Publisher and Open Science Platform:</a:t>
                      </a:r>
                    </a:p>
                    <a:p>
                      <a:r>
                        <a:rPr lang="en-GB" sz="1462" u="sng" kern="1200">
                          <a:solidFill>
                            <a:schemeClr val="dk1"/>
                          </a:solidFill>
                          <a:effectLst/>
                          <a:latin typeface="+mn-lt"/>
                          <a:ea typeface="+mn-ea"/>
                          <a:cs typeface="+mn-cs"/>
                          <a:hlinkClick r:id="rId2"/>
                        </a:rPr>
                        <a:t>https://kids.frontiersin.org/article/10.3389/frym.2016.00016</a:t>
                      </a:r>
                      <a:endParaRPr lang="en-GB"/>
                    </a:p>
                  </a:txBody>
                  <a:tcPr/>
                </a:tc>
                <a:tc>
                  <a:txBody>
                    <a:bodyPr/>
                    <a:lstStyle/>
                    <a:p>
                      <a:r>
                        <a:rPr lang="en-US" sz="1462" b="0" i="0" kern="1200">
                          <a:solidFill>
                            <a:schemeClr val="dk1"/>
                          </a:solidFill>
                          <a:effectLst/>
                          <a:latin typeface="+mn-lt"/>
                          <a:ea typeface="+mn-ea"/>
                          <a:cs typeface="+mn-cs"/>
                        </a:rPr>
                        <a:t>A platform where students can engage with leading scientists in reviewing and editing cutting-edge research</a:t>
                      </a:r>
                    </a:p>
                    <a:p>
                      <a:r>
                        <a:rPr lang="en-US" sz="1462" b="1" i="0" kern="1200">
                          <a:solidFill>
                            <a:schemeClr val="dk1"/>
                          </a:solidFill>
                          <a:effectLst/>
                          <a:latin typeface="+mn-lt"/>
                          <a:ea typeface="+mn-ea"/>
                          <a:cs typeface="+mn-cs"/>
                        </a:rPr>
                        <a:t>Suitable for primary and senior aged students as well as staff/parents</a:t>
                      </a:r>
                      <a:endParaRPr lang="en-GB" b="1"/>
                    </a:p>
                  </a:txBody>
                  <a:tcPr/>
                </a:tc>
                <a:extLst>
                  <a:ext uri="{0D108BD9-81ED-4DB2-BD59-A6C34878D82A}">
                    <a16:rowId xmlns:a16="http://schemas.microsoft.com/office/drawing/2014/main" val="1541768511"/>
                  </a:ext>
                </a:extLst>
              </a:tr>
              <a:tr h="370839">
                <a:tc>
                  <a:txBody>
                    <a:bodyPr/>
                    <a:lstStyle/>
                    <a:p>
                      <a:pPr lvl="0">
                        <a:buNone/>
                      </a:pPr>
                      <a:r>
                        <a:rPr lang="en-US"/>
                        <a:t>Centre for the Developing Adolescence - </a:t>
                      </a:r>
                      <a:r>
                        <a:rPr lang="en-US" sz="1450" b="0" i="0" u="none" strike="noStrike" noProof="0">
                          <a:latin typeface="Arial"/>
                          <a:hlinkClick r:id="rId3"/>
                        </a:rPr>
                        <a:t>http://developingadolescent.org/research-application/adolescent-development</a:t>
                      </a:r>
                      <a:endParaRPr lang="en-US"/>
                    </a:p>
                  </a:txBody>
                  <a:tcPr/>
                </a:tc>
                <a:tc>
                  <a:txBody>
                    <a:bodyPr/>
                    <a:lstStyle/>
                    <a:p>
                      <a:pPr lvl="0">
                        <a:buNone/>
                      </a:pPr>
                      <a:r>
                        <a:rPr lang="en-US" b="0"/>
                        <a:t>Web based resource that aims to </a:t>
                      </a:r>
                      <a:r>
                        <a:rPr lang="en-US" sz="1450" b="0" i="0" u="none" strike="noStrike" noProof="0">
                          <a:latin typeface="Arial"/>
                        </a:rPr>
                        <a:t>to improve adolescent health, education, and well-being through developmental science. </a:t>
                      </a:r>
                      <a:endParaRPr lang="en-US"/>
                    </a:p>
                    <a:p>
                      <a:pPr lvl="0">
                        <a:buNone/>
                      </a:pPr>
                      <a:r>
                        <a:rPr lang="en-US" b="1"/>
                        <a:t>Suitable for all students</a:t>
                      </a:r>
                    </a:p>
                  </a:txBody>
                  <a:tcPr/>
                </a:tc>
                <a:extLst>
                  <a:ext uri="{0D108BD9-81ED-4DB2-BD59-A6C34878D82A}">
                    <a16:rowId xmlns:a16="http://schemas.microsoft.com/office/drawing/2014/main" val="2631426672"/>
                  </a:ext>
                </a:extLst>
              </a:tr>
              <a:tr h="370839">
                <a:tc>
                  <a:txBody>
                    <a:bodyPr/>
                    <a:lstStyle/>
                    <a:p>
                      <a:pPr lvl="0">
                        <a:buNone/>
                      </a:pPr>
                      <a:r>
                        <a:rPr lang="en-GB" sz="1462" kern="1200">
                          <a:solidFill>
                            <a:schemeClr val="dk1"/>
                          </a:solidFill>
                          <a:effectLst/>
                          <a:latin typeface="+mn-lt"/>
                          <a:ea typeface="+mn-ea"/>
                          <a:cs typeface="+mn-cs"/>
                        </a:rPr>
                        <a:t>BrainFacts.org – Web based resource</a:t>
                      </a:r>
                      <a:r>
                        <a:rPr lang="en-US" sz="1462" b="0" i="0" kern="1200">
                          <a:solidFill>
                            <a:schemeClr val="dk1"/>
                          </a:solidFill>
                          <a:effectLst/>
                          <a:latin typeface="+mn-lt"/>
                          <a:ea typeface="+mn-ea"/>
                          <a:cs typeface="+mn-cs"/>
                        </a:rPr>
                        <a:t> and a public information initiative of</a:t>
                      </a:r>
                      <a:r>
                        <a:rPr lang="en-US" sz="1462" b="0" i="0" kern="1200">
                          <a:solidFill>
                            <a:schemeClr val="bg1"/>
                          </a:solidFill>
                          <a:effectLst/>
                          <a:latin typeface="+mn-lt"/>
                          <a:ea typeface="+mn-ea"/>
                          <a:cs typeface="+mn-cs"/>
                        </a:rPr>
                        <a:t> </a:t>
                      </a:r>
                      <a:r>
                        <a:rPr lang="en-US" sz="1462" b="0" i="0" u="none" strike="noStrike" kern="1200">
                          <a:solidFill>
                            <a:schemeClr val="bg1"/>
                          </a:solidFill>
                          <a:effectLst/>
                          <a:latin typeface="+mn-lt"/>
                          <a:ea typeface="+mn-ea"/>
                          <a:cs typeface="+mn-cs"/>
                          <a:hlinkClick r:id="rId4" tooltip="Opens new window">
                            <a:extLst>
                              <a:ext uri="{A12FA001-AC4F-418D-AE19-62706E023703}">
                                <ahyp:hlinkClr xmlns:ahyp="http://schemas.microsoft.com/office/drawing/2018/hyperlinkcolor" val="tx"/>
                              </a:ext>
                            </a:extLst>
                          </a:hlinkClick>
                        </a:rPr>
                        <a:t>The </a:t>
                      </a:r>
                      <a:r>
                        <a:rPr lang="en-US" sz="1462" b="0" i="0" u="none" strike="noStrike" kern="1200" err="1">
                          <a:solidFill>
                            <a:schemeClr val="bg1"/>
                          </a:solidFill>
                          <a:effectLst/>
                          <a:latin typeface="+mn-lt"/>
                          <a:ea typeface="+mn-ea"/>
                          <a:cs typeface="+mn-cs"/>
                          <a:hlinkClick r:id="rId4" tooltip="Opens new window">
                            <a:extLst>
                              <a:ext uri="{A12FA001-AC4F-418D-AE19-62706E023703}">
                                <ahyp:hlinkClr xmlns:ahyp="http://schemas.microsoft.com/office/drawing/2018/hyperlinkcolor" val="tx"/>
                              </a:ext>
                            </a:extLst>
                          </a:hlinkClick>
                        </a:rPr>
                        <a:t>Kavli</a:t>
                      </a:r>
                      <a:r>
                        <a:rPr lang="en-US" sz="1462" b="0" i="0" u="none" strike="noStrike" kern="1200">
                          <a:solidFill>
                            <a:schemeClr val="bg1"/>
                          </a:solidFill>
                          <a:effectLst/>
                          <a:latin typeface="+mn-lt"/>
                          <a:ea typeface="+mn-ea"/>
                          <a:cs typeface="+mn-cs"/>
                          <a:hlinkClick r:id="rId4" tooltip="Opens new window">
                            <a:extLst>
                              <a:ext uri="{A12FA001-AC4F-418D-AE19-62706E023703}">
                                <ahyp:hlinkClr xmlns:ahyp="http://schemas.microsoft.com/office/drawing/2018/hyperlinkcolor" val="tx"/>
                              </a:ext>
                            </a:extLst>
                          </a:hlinkClick>
                        </a:rPr>
                        <a:t> Foundation</a:t>
                      </a:r>
                      <a:r>
                        <a:rPr lang="en-US" sz="1462" b="0" i="0" kern="1200">
                          <a:solidFill>
                            <a:schemeClr val="bg1"/>
                          </a:solidFill>
                          <a:effectLst/>
                          <a:latin typeface="+mn-lt"/>
                          <a:ea typeface="+mn-ea"/>
                          <a:cs typeface="+mn-cs"/>
                        </a:rPr>
                        <a:t>, </a:t>
                      </a:r>
                      <a:r>
                        <a:rPr lang="en-US" sz="1462" b="0" i="0" u="none" strike="noStrike" kern="1200">
                          <a:solidFill>
                            <a:schemeClr val="bg1"/>
                          </a:solidFill>
                          <a:effectLst/>
                          <a:latin typeface="+mn-lt"/>
                          <a:ea typeface="+mn-ea"/>
                          <a:cs typeface="+mn-cs"/>
                          <a:hlinkClick r:id="rId5" tooltip="Opens new window">
                            <a:extLst>
                              <a:ext uri="{A12FA001-AC4F-418D-AE19-62706E023703}">
                                <ahyp:hlinkClr xmlns:ahyp="http://schemas.microsoft.com/office/drawing/2018/hyperlinkcolor" val="tx"/>
                              </a:ext>
                            </a:extLst>
                          </a:hlinkClick>
                        </a:rPr>
                        <a:t>the Gatsby Charitable Foundation</a:t>
                      </a:r>
                      <a:r>
                        <a:rPr lang="en-US" sz="1462" b="0" i="0" kern="1200">
                          <a:solidFill>
                            <a:schemeClr val="bg1"/>
                          </a:solidFill>
                          <a:effectLst/>
                          <a:latin typeface="+mn-lt"/>
                          <a:ea typeface="+mn-ea"/>
                          <a:cs typeface="+mn-cs"/>
                        </a:rPr>
                        <a:t>, and the </a:t>
                      </a:r>
                      <a:r>
                        <a:rPr lang="en-US" sz="1462" b="0" i="0" u="none" strike="noStrike" kern="1200">
                          <a:solidFill>
                            <a:schemeClr val="bg1"/>
                          </a:solidFill>
                          <a:effectLst/>
                          <a:latin typeface="+mn-lt"/>
                          <a:ea typeface="+mn-ea"/>
                          <a:cs typeface="+mn-cs"/>
                          <a:hlinkClick r:id="rId6" tooltip="Opens new window">
                            <a:extLst>
                              <a:ext uri="{A12FA001-AC4F-418D-AE19-62706E023703}">
                                <ahyp:hlinkClr xmlns:ahyp="http://schemas.microsoft.com/office/drawing/2018/hyperlinkcolor" val="tx"/>
                              </a:ext>
                            </a:extLst>
                          </a:hlinkClick>
                        </a:rPr>
                        <a:t>Society for Neuroscience</a:t>
                      </a:r>
                      <a:r>
                        <a:rPr lang="en-US" sz="1462" b="0" i="0" kern="1200">
                          <a:solidFill>
                            <a:schemeClr val="bg1"/>
                          </a:solidFill>
                          <a:effectLst/>
                          <a:latin typeface="+mn-lt"/>
                          <a:ea typeface="+mn-ea"/>
                          <a:cs typeface="+mn-cs"/>
                        </a:rPr>
                        <a:t> </a:t>
                      </a:r>
                    </a:p>
                    <a:p>
                      <a:pPr lvl="0">
                        <a:buNone/>
                      </a:pPr>
                      <a:endParaRPr lang="en-GB" sz="1462" u="sng" kern="1200">
                        <a:solidFill>
                          <a:schemeClr val="dk1"/>
                        </a:solidFill>
                        <a:effectLst/>
                        <a:latin typeface="+mn-lt"/>
                        <a:ea typeface="+mn-ea"/>
                        <a:cs typeface="+mn-cs"/>
                        <a:hlinkClick r:id="rId7"/>
                      </a:endParaRPr>
                    </a:p>
                    <a:p>
                      <a:pPr lvl="0">
                        <a:buNone/>
                      </a:pPr>
                      <a:r>
                        <a:rPr lang="en-GB" sz="1462" u="sng" kern="1200">
                          <a:solidFill>
                            <a:schemeClr val="dk1"/>
                          </a:solidFill>
                          <a:effectLst/>
                          <a:latin typeface="+mn-lt"/>
                          <a:ea typeface="+mn-ea"/>
                          <a:cs typeface="+mn-cs"/>
                          <a:hlinkClick r:id="rId7"/>
                        </a:rPr>
                        <a:t>https://www.brainfacts.org/</a:t>
                      </a:r>
                      <a:endParaRPr lang="en-GB" sz="1462" u="sng" kern="1200">
                        <a:solidFill>
                          <a:schemeClr val="dk1"/>
                        </a:solidFill>
                        <a:effectLst/>
                        <a:latin typeface="+mn-lt"/>
                        <a:ea typeface="+mn-ea"/>
                        <a:cs typeface="+mn-cs"/>
                      </a:endParaRPr>
                    </a:p>
                    <a:p>
                      <a:pPr lvl="0">
                        <a:buNone/>
                      </a:pPr>
                      <a:br>
                        <a:rPr lang="en-GB" sz="1462" kern="1200">
                          <a:solidFill>
                            <a:schemeClr val="dk1"/>
                          </a:solidFill>
                          <a:effectLst/>
                          <a:latin typeface="+mn-lt"/>
                          <a:ea typeface="+mn-ea"/>
                          <a:cs typeface="+mn-cs"/>
                        </a:rPr>
                      </a:br>
                      <a:endParaRPr lang="en-US"/>
                    </a:p>
                  </a:txBody>
                  <a:tcPr/>
                </a:tc>
                <a:tc>
                  <a:txBody>
                    <a:bodyPr/>
                    <a:lstStyle/>
                    <a:p>
                      <a:r>
                        <a:rPr lang="en-US" sz="1462" b="0" i="0" kern="1200">
                          <a:solidFill>
                            <a:schemeClr val="dk1"/>
                          </a:solidFill>
                          <a:effectLst/>
                          <a:latin typeface="+mn-lt"/>
                          <a:ea typeface="+mn-ea"/>
                          <a:cs typeface="+mn-cs"/>
                        </a:rPr>
                        <a:t>A global nonprofit organizations dedicated to advancing brain research.</a:t>
                      </a:r>
                    </a:p>
                    <a:p>
                      <a:r>
                        <a:rPr lang="en-US" sz="1462" b="0" i="0" kern="1200">
                          <a:solidFill>
                            <a:schemeClr val="dk1"/>
                          </a:solidFill>
                          <a:effectLst/>
                          <a:latin typeface="+mn-lt"/>
                          <a:ea typeface="+mn-ea"/>
                          <a:cs typeface="+mn-cs"/>
                        </a:rPr>
                        <a:t>Powered by the global neuroscience community and overseen by an editorial board of leading neuroscientists from around the world, BrainFacts.org shares the stories of scientific discovery and the knowledge they reveal. Unraveling the mysteries of the brain has the potential to impact every aspect of human experience and civilization.</a:t>
                      </a:r>
                    </a:p>
                    <a:p>
                      <a:r>
                        <a:rPr lang="en-US" sz="1462" b="1" i="0" kern="1200">
                          <a:solidFill>
                            <a:schemeClr val="dk1"/>
                          </a:solidFill>
                          <a:effectLst/>
                          <a:latin typeface="+mn-lt"/>
                          <a:ea typeface="+mn-ea"/>
                          <a:cs typeface="+mn-cs"/>
                        </a:rPr>
                        <a:t>Suitable for all students, staff and parents</a:t>
                      </a:r>
                    </a:p>
                  </a:txBody>
                  <a:tcPr/>
                </a:tc>
                <a:extLst>
                  <a:ext uri="{0D108BD9-81ED-4DB2-BD59-A6C34878D82A}">
                    <a16:rowId xmlns:a16="http://schemas.microsoft.com/office/drawing/2014/main" val="1997284379"/>
                  </a:ext>
                </a:extLst>
              </a:tr>
            </a:tbl>
          </a:graphicData>
        </a:graphic>
      </p:graphicFrame>
      <p:sp>
        <p:nvSpPr>
          <p:cNvPr id="4" name="Title 3">
            <a:extLst>
              <a:ext uri="{FF2B5EF4-FFF2-40B4-BE49-F238E27FC236}">
                <a16:creationId xmlns:a16="http://schemas.microsoft.com/office/drawing/2014/main" id="{F018FD94-D8FD-44E7-AFB2-84C7F2775B02}"/>
              </a:ext>
            </a:extLst>
          </p:cNvPr>
          <p:cNvSpPr>
            <a:spLocks noGrp="1"/>
          </p:cNvSpPr>
          <p:nvPr>
            <p:ph type="title"/>
          </p:nvPr>
        </p:nvSpPr>
        <p:spPr/>
        <p:txBody>
          <a:bodyPr/>
          <a:lstStyle/>
          <a:p>
            <a:r>
              <a:rPr lang="en-US"/>
              <a:t>Resources Part 1 </a:t>
            </a:r>
            <a:endParaRPr lang="en-GB"/>
          </a:p>
        </p:txBody>
      </p:sp>
    </p:spTree>
    <p:extLst>
      <p:ext uri="{BB962C8B-B14F-4D97-AF65-F5344CB8AC3E}">
        <p14:creationId xmlns:p14="http://schemas.microsoft.com/office/powerpoint/2010/main" val="288929502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6C94ACFE-9458-4F9B-8AA4-9A69410E66D9}"/>
              </a:ext>
            </a:extLst>
          </p:cNvPr>
          <p:cNvGraphicFramePr>
            <a:graphicFrameLocks noGrp="1"/>
          </p:cNvGraphicFramePr>
          <p:nvPr>
            <p:ph sz="quarter" idx="18"/>
            <p:extLst>
              <p:ext uri="{D42A27DB-BD31-4B8C-83A1-F6EECF244321}">
                <p14:modId xmlns:p14="http://schemas.microsoft.com/office/powerpoint/2010/main" val="2549488464"/>
              </p:ext>
            </p:extLst>
          </p:nvPr>
        </p:nvGraphicFramePr>
        <p:xfrm>
          <a:off x="409575" y="1044575"/>
          <a:ext cx="9086850" cy="4867721"/>
        </p:xfrm>
        <a:graphic>
          <a:graphicData uri="http://schemas.openxmlformats.org/drawingml/2006/table">
            <a:tbl>
              <a:tblPr firstRow="1" bandRow="1">
                <a:tableStyleId>{7DF18680-E054-41AD-8BC1-D1AEF772440D}</a:tableStyleId>
              </a:tblPr>
              <a:tblGrid>
                <a:gridCol w="4543425">
                  <a:extLst>
                    <a:ext uri="{9D8B030D-6E8A-4147-A177-3AD203B41FA5}">
                      <a16:colId xmlns:a16="http://schemas.microsoft.com/office/drawing/2014/main" val="3481114428"/>
                    </a:ext>
                  </a:extLst>
                </a:gridCol>
                <a:gridCol w="4543425">
                  <a:extLst>
                    <a:ext uri="{9D8B030D-6E8A-4147-A177-3AD203B41FA5}">
                      <a16:colId xmlns:a16="http://schemas.microsoft.com/office/drawing/2014/main" val="2324680846"/>
                    </a:ext>
                  </a:extLst>
                </a:gridCol>
              </a:tblGrid>
              <a:tr h="370840">
                <a:tc>
                  <a:txBody>
                    <a:bodyPr/>
                    <a:lstStyle/>
                    <a:p>
                      <a:pPr marL="0" marR="0" lvl="0" indent="0" algn="l" defTabSz="742923" rtl="0" eaLnBrk="1" fontAlgn="auto" latinLnBrk="0" hangingPunct="1">
                        <a:lnSpc>
                          <a:spcPct val="100000"/>
                        </a:lnSpc>
                        <a:spcBef>
                          <a:spcPts val="0"/>
                        </a:spcBef>
                        <a:spcAft>
                          <a:spcPts val="0"/>
                        </a:spcAft>
                        <a:buClrTx/>
                        <a:buSzTx/>
                        <a:buFontTx/>
                        <a:buNone/>
                        <a:tabLst/>
                        <a:defRPr/>
                      </a:pPr>
                      <a:r>
                        <a:rPr lang="en-US"/>
                        <a:t>Resource Title and link</a:t>
                      </a:r>
                      <a:endParaRPr lang="en-GB"/>
                    </a:p>
                  </a:txBody>
                  <a:tcPr/>
                </a:tc>
                <a:tc>
                  <a:txBody>
                    <a:bodyPr/>
                    <a:lstStyle/>
                    <a:p>
                      <a:r>
                        <a:rPr lang="en-US"/>
                        <a:t>Description &amp; Age Recommendation</a:t>
                      </a:r>
                      <a:endParaRPr lang="en-GB"/>
                    </a:p>
                  </a:txBody>
                  <a:tcPr/>
                </a:tc>
                <a:extLst>
                  <a:ext uri="{0D108BD9-81ED-4DB2-BD59-A6C34878D82A}">
                    <a16:rowId xmlns:a16="http://schemas.microsoft.com/office/drawing/2014/main" val="2081497226"/>
                  </a:ext>
                </a:extLst>
              </a:tr>
              <a:tr h="370840">
                <a:tc>
                  <a:txBody>
                    <a:bodyPr/>
                    <a:lstStyle/>
                    <a:p>
                      <a:pPr marL="0" marR="0" lvl="0" indent="0" algn="l" defTabSz="742923" rtl="0" eaLnBrk="1" fontAlgn="auto" latinLnBrk="0" hangingPunct="1">
                        <a:lnSpc>
                          <a:spcPct val="100000"/>
                        </a:lnSpc>
                        <a:spcBef>
                          <a:spcPts val="0"/>
                        </a:spcBef>
                        <a:spcAft>
                          <a:spcPts val="0"/>
                        </a:spcAft>
                        <a:buClrTx/>
                        <a:buSzTx/>
                        <a:buFontTx/>
                        <a:buNone/>
                        <a:tabLst/>
                        <a:defRPr/>
                      </a:pPr>
                      <a:r>
                        <a:rPr lang="en-US" b="1"/>
                        <a:t>You are awesome  - </a:t>
                      </a:r>
                      <a:r>
                        <a:rPr lang="en-US" b="0"/>
                        <a:t>Matthew Syed (book)</a:t>
                      </a:r>
                    </a:p>
                    <a:p>
                      <a:pPr marL="0" marR="0" lvl="0" indent="0" algn="l" defTabSz="742923" rtl="0" eaLnBrk="1" fontAlgn="auto" latinLnBrk="0" hangingPunct="1">
                        <a:lnSpc>
                          <a:spcPct val="100000"/>
                        </a:lnSpc>
                        <a:spcBef>
                          <a:spcPts val="0"/>
                        </a:spcBef>
                        <a:spcAft>
                          <a:spcPts val="0"/>
                        </a:spcAft>
                        <a:buClrTx/>
                        <a:buSzTx/>
                        <a:buFontTx/>
                        <a:buNone/>
                        <a:tabLst/>
                        <a:defRPr/>
                      </a:pPr>
                      <a:r>
                        <a:rPr lang="en-US" sz="1462" b="0" i="0" kern="1200">
                          <a:solidFill>
                            <a:schemeClr val="dk1"/>
                          </a:solidFill>
                          <a:effectLst/>
                          <a:latin typeface="+mn-lt"/>
                          <a:ea typeface="+mn-ea"/>
                          <a:cs typeface="+mn-cs"/>
                        </a:rPr>
                        <a:t> </a:t>
                      </a:r>
                      <a:r>
                        <a:rPr lang="en-GB">
                          <a:hlinkClick r:id="rId2"/>
                        </a:rPr>
                        <a:t>https://www.youareawesomebook.co.uk/</a:t>
                      </a:r>
                      <a:r>
                        <a:rPr lang="en-US" sz="1462" b="0" i="0" kern="1200">
                          <a:solidFill>
                            <a:schemeClr val="dk1"/>
                          </a:solidFill>
                          <a:effectLst/>
                          <a:latin typeface="+mn-lt"/>
                          <a:ea typeface="+mn-ea"/>
                          <a:cs typeface="+mn-cs"/>
                        </a:rPr>
                        <a:t> </a:t>
                      </a:r>
                      <a:endParaRPr lang="en-US" b="0"/>
                    </a:p>
                    <a:p>
                      <a:pPr marL="0" marR="0" lvl="0" indent="0" algn="l" defTabSz="742923" rtl="0" eaLnBrk="1" fontAlgn="auto" latinLnBrk="0" hangingPunct="1">
                        <a:lnSpc>
                          <a:spcPct val="100000"/>
                        </a:lnSpc>
                        <a:spcBef>
                          <a:spcPts val="0"/>
                        </a:spcBef>
                        <a:spcAft>
                          <a:spcPts val="0"/>
                        </a:spcAft>
                        <a:buClrTx/>
                        <a:buSzTx/>
                        <a:buFontTx/>
                        <a:buNone/>
                        <a:tabLst/>
                        <a:defRPr/>
                      </a:pPr>
                      <a:endParaRPr lang="en-US" b="1"/>
                    </a:p>
                    <a:p>
                      <a:endParaRPr lang="en-GB"/>
                    </a:p>
                  </a:txBody>
                  <a:tcPr/>
                </a:tc>
                <a:tc>
                  <a:txBody>
                    <a:bodyPr/>
                    <a:lstStyle/>
                    <a:p>
                      <a:r>
                        <a:rPr lang="en-US" sz="1450" b="0" i="0" kern="1200">
                          <a:solidFill>
                            <a:schemeClr val="dk1"/>
                          </a:solidFill>
                          <a:effectLst/>
                          <a:latin typeface="+mn-lt"/>
                          <a:ea typeface="+mn-ea"/>
                          <a:cs typeface="+mn-cs"/>
                        </a:rPr>
                        <a:t> A positive and empowering guide to help children build resilience, fulfil their potential and become successful, happy, awesome adults. It highlights the malleability of the young brain and dismisses the notion that you need a certain ‘type of brain’ to be good at </a:t>
                      </a:r>
                      <a:r>
                        <a:rPr lang="en-US" sz="1450" b="0" i="0" kern="1200" err="1">
                          <a:solidFill>
                            <a:schemeClr val="dk1"/>
                          </a:solidFill>
                          <a:effectLst/>
                          <a:latin typeface="+mn-lt"/>
                          <a:ea typeface="+mn-ea"/>
                          <a:cs typeface="+mn-cs"/>
                        </a:rPr>
                        <a:t>Maths</a:t>
                      </a:r>
                      <a:r>
                        <a:rPr lang="en-US" sz="1450" b="0" i="0" kern="1200">
                          <a:solidFill>
                            <a:schemeClr val="dk1"/>
                          </a:solidFill>
                          <a:effectLst/>
                          <a:latin typeface="+mn-lt"/>
                          <a:ea typeface="+mn-ea"/>
                          <a:cs typeface="+mn-cs"/>
                        </a:rPr>
                        <a:t>.</a:t>
                      </a:r>
                      <a:endParaRPr lang="en-US" sz="1462" b="0" i="0" kern="1200">
                        <a:solidFill>
                          <a:schemeClr val="dk1"/>
                        </a:solidFill>
                        <a:effectLst/>
                        <a:latin typeface="+mn-lt"/>
                        <a:ea typeface="+mn-ea"/>
                        <a:cs typeface="+mn-cs"/>
                      </a:endParaRPr>
                    </a:p>
                    <a:p>
                      <a:r>
                        <a:rPr lang="en-US" sz="1462" b="1" i="0" kern="1200">
                          <a:solidFill>
                            <a:schemeClr val="dk1"/>
                          </a:solidFill>
                          <a:effectLst/>
                          <a:latin typeface="+mn-lt"/>
                          <a:ea typeface="+mn-ea"/>
                          <a:cs typeface="+mn-cs"/>
                        </a:rPr>
                        <a:t>Suitable for students aged 9-14</a:t>
                      </a:r>
                      <a:endParaRPr lang="en-GB" b="1"/>
                    </a:p>
                  </a:txBody>
                  <a:tcPr/>
                </a:tc>
                <a:extLst>
                  <a:ext uri="{0D108BD9-81ED-4DB2-BD59-A6C34878D82A}">
                    <a16:rowId xmlns:a16="http://schemas.microsoft.com/office/drawing/2014/main" val="1541768511"/>
                  </a:ext>
                </a:extLst>
              </a:tr>
              <a:tr h="370840">
                <a:tc>
                  <a:txBody>
                    <a:bodyPr/>
                    <a:lstStyle/>
                    <a:p>
                      <a:pPr marL="0" marR="0" lvl="0" indent="0" algn="l" defTabSz="742923" rtl="0" eaLnBrk="1" fontAlgn="auto" latinLnBrk="0" hangingPunct="1">
                        <a:lnSpc>
                          <a:spcPct val="100000"/>
                        </a:lnSpc>
                        <a:spcBef>
                          <a:spcPts val="0"/>
                        </a:spcBef>
                        <a:spcAft>
                          <a:spcPts val="0"/>
                        </a:spcAft>
                        <a:buClrTx/>
                        <a:buSzTx/>
                        <a:buFontTx/>
                        <a:buNone/>
                        <a:tabLst/>
                        <a:defRPr/>
                      </a:pPr>
                      <a:r>
                        <a:rPr lang="en-US" b="1"/>
                        <a:t>The Whole Brain Child </a:t>
                      </a:r>
                      <a:r>
                        <a:rPr lang="en-US" b="0"/>
                        <a:t>(book)</a:t>
                      </a:r>
                      <a:endParaRPr lang="en-US" b="1"/>
                    </a:p>
                    <a:p>
                      <a:r>
                        <a:rPr lang="en-US"/>
                        <a:t>Dan Siegel </a:t>
                      </a:r>
                      <a:r>
                        <a:rPr lang="en-GB">
                          <a:hlinkClick r:id="rId3"/>
                        </a:rPr>
                        <a:t>https://www.drdansiegel.com/books/the_whole_brain_child/</a:t>
                      </a:r>
                      <a:endParaRPr lang="en-GB"/>
                    </a:p>
                  </a:txBody>
                  <a:tcPr/>
                </a:tc>
                <a:tc>
                  <a:txBody>
                    <a:bodyPr/>
                    <a:lstStyle/>
                    <a:p>
                      <a:r>
                        <a:rPr lang="en-US"/>
                        <a:t>A book for parents which explains how a child’s brain is wired, how it matures as well as giving practical parenting strategies.</a:t>
                      </a:r>
                    </a:p>
                    <a:p>
                      <a:r>
                        <a:rPr lang="en-US" b="1"/>
                        <a:t>Suitable for parents of younger children especially and staff</a:t>
                      </a:r>
                      <a:endParaRPr lang="en-GB" b="1"/>
                    </a:p>
                  </a:txBody>
                  <a:tcPr/>
                </a:tc>
                <a:extLst>
                  <a:ext uri="{0D108BD9-81ED-4DB2-BD59-A6C34878D82A}">
                    <a16:rowId xmlns:a16="http://schemas.microsoft.com/office/drawing/2014/main" val="3115602652"/>
                  </a:ext>
                </a:extLst>
              </a:tr>
              <a:tr h="370840">
                <a:tc>
                  <a:txBody>
                    <a:bodyPr/>
                    <a:lstStyle/>
                    <a:p>
                      <a:r>
                        <a:rPr lang="en-US" b="1"/>
                        <a:t>The Teenage Brain (</a:t>
                      </a:r>
                      <a:r>
                        <a:rPr lang="en-US" b="0"/>
                        <a:t>book)</a:t>
                      </a:r>
                      <a:endParaRPr lang="en-US" b="1"/>
                    </a:p>
                    <a:p>
                      <a:r>
                        <a:rPr lang="en-US"/>
                        <a:t>A Neuroscientist’s Survival Guide to Raising Adolescents and Young Adults – Frances E. Jensen</a:t>
                      </a:r>
                    </a:p>
                    <a:p>
                      <a:r>
                        <a:rPr lang="en-GB">
                          <a:hlinkClick r:id="rId4"/>
                        </a:rPr>
                        <a:t>https://www.harpercollins.com/9780062067869/the-teenage-brain/</a:t>
                      </a:r>
                      <a:endParaRPr lang="en-GB"/>
                    </a:p>
                  </a:txBody>
                  <a:tcPr/>
                </a:tc>
                <a:tc>
                  <a:txBody>
                    <a:bodyPr/>
                    <a:lstStyle/>
                    <a:p>
                      <a:r>
                        <a:rPr lang="en-US"/>
                        <a:t>A rigorous yet accessible book which sheds light on the brains of adolescents and analyses this knowledge to share specific ways in which parents can help them navigate their way more smoothly into adulthood.</a:t>
                      </a:r>
                    </a:p>
                    <a:p>
                      <a:r>
                        <a:rPr lang="en-US" b="1"/>
                        <a:t>Suitable for parents, staff and older students interested in psychology</a:t>
                      </a:r>
                      <a:endParaRPr lang="en-GB" b="1"/>
                    </a:p>
                  </a:txBody>
                  <a:tcPr/>
                </a:tc>
                <a:extLst>
                  <a:ext uri="{0D108BD9-81ED-4DB2-BD59-A6C34878D82A}">
                    <a16:rowId xmlns:a16="http://schemas.microsoft.com/office/drawing/2014/main" val="2476423770"/>
                  </a:ext>
                </a:extLst>
              </a:tr>
            </a:tbl>
          </a:graphicData>
        </a:graphic>
      </p:graphicFrame>
      <p:sp>
        <p:nvSpPr>
          <p:cNvPr id="4" name="Title 3">
            <a:extLst>
              <a:ext uri="{FF2B5EF4-FFF2-40B4-BE49-F238E27FC236}">
                <a16:creationId xmlns:a16="http://schemas.microsoft.com/office/drawing/2014/main" id="{F018FD94-D8FD-44E7-AFB2-84C7F2775B02}"/>
              </a:ext>
            </a:extLst>
          </p:cNvPr>
          <p:cNvSpPr>
            <a:spLocks noGrp="1"/>
          </p:cNvSpPr>
          <p:nvPr>
            <p:ph type="title"/>
          </p:nvPr>
        </p:nvSpPr>
        <p:spPr/>
        <p:txBody>
          <a:bodyPr/>
          <a:lstStyle/>
          <a:p>
            <a:r>
              <a:rPr lang="en-US"/>
              <a:t>Resources Part 2</a:t>
            </a:r>
            <a:endParaRPr lang="en-GB"/>
          </a:p>
        </p:txBody>
      </p:sp>
    </p:spTree>
    <p:extLst>
      <p:ext uri="{BB962C8B-B14F-4D97-AF65-F5344CB8AC3E}">
        <p14:creationId xmlns:p14="http://schemas.microsoft.com/office/powerpoint/2010/main" val="164216905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6941641-DEF3-433D-B267-5F5568B927D8}"/>
              </a:ext>
            </a:extLst>
          </p:cNvPr>
          <p:cNvGraphicFramePr>
            <a:graphicFrameLocks noGrp="1"/>
          </p:cNvGraphicFramePr>
          <p:nvPr>
            <p:ph sz="quarter" idx="18"/>
            <p:extLst>
              <p:ext uri="{D42A27DB-BD31-4B8C-83A1-F6EECF244321}">
                <p14:modId xmlns:p14="http://schemas.microsoft.com/office/powerpoint/2010/main" val="2041017172"/>
              </p:ext>
            </p:extLst>
          </p:nvPr>
        </p:nvGraphicFramePr>
        <p:xfrm>
          <a:off x="409575" y="1044575"/>
          <a:ext cx="9086850" cy="4655948"/>
        </p:xfrm>
        <a:graphic>
          <a:graphicData uri="http://schemas.openxmlformats.org/drawingml/2006/table">
            <a:tbl>
              <a:tblPr firstRow="1" bandRow="1">
                <a:tableStyleId>{7DF18680-E054-41AD-8BC1-D1AEF772440D}</a:tableStyleId>
              </a:tblPr>
              <a:tblGrid>
                <a:gridCol w="4543425">
                  <a:extLst>
                    <a:ext uri="{9D8B030D-6E8A-4147-A177-3AD203B41FA5}">
                      <a16:colId xmlns:a16="http://schemas.microsoft.com/office/drawing/2014/main" val="2517330399"/>
                    </a:ext>
                  </a:extLst>
                </a:gridCol>
                <a:gridCol w="4543425">
                  <a:extLst>
                    <a:ext uri="{9D8B030D-6E8A-4147-A177-3AD203B41FA5}">
                      <a16:colId xmlns:a16="http://schemas.microsoft.com/office/drawing/2014/main" val="3975891633"/>
                    </a:ext>
                  </a:extLst>
                </a:gridCol>
              </a:tblGrid>
              <a:tr h="370840">
                <a:tc>
                  <a:txBody>
                    <a:bodyPr/>
                    <a:lstStyle/>
                    <a:p>
                      <a:pPr marL="0" marR="0" lvl="0" indent="0" algn="l" defTabSz="742923" rtl="0" eaLnBrk="1" fontAlgn="auto" latinLnBrk="0" hangingPunct="1">
                        <a:lnSpc>
                          <a:spcPct val="100000"/>
                        </a:lnSpc>
                        <a:spcBef>
                          <a:spcPts val="0"/>
                        </a:spcBef>
                        <a:spcAft>
                          <a:spcPts val="0"/>
                        </a:spcAft>
                        <a:buClrTx/>
                        <a:buSzTx/>
                        <a:buFontTx/>
                        <a:buNone/>
                        <a:tabLst/>
                        <a:defRPr/>
                      </a:pPr>
                      <a:r>
                        <a:rPr lang="en-US"/>
                        <a:t>Resource Title and link</a:t>
                      </a:r>
                      <a:endParaRPr lang="en-GB"/>
                    </a:p>
                  </a:txBody>
                  <a:tcPr/>
                </a:tc>
                <a:tc>
                  <a:txBody>
                    <a:bodyPr/>
                    <a:lstStyle/>
                    <a:p>
                      <a:r>
                        <a:rPr lang="en-US"/>
                        <a:t>Description &amp; Age Recommendation</a:t>
                      </a:r>
                      <a:endParaRPr lang="en-GB"/>
                    </a:p>
                  </a:txBody>
                  <a:tcPr/>
                </a:tc>
                <a:extLst>
                  <a:ext uri="{0D108BD9-81ED-4DB2-BD59-A6C34878D82A}">
                    <a16:rowId xmlns:a16="http://schemas.microsoft.com/office/drawing/2014/main" val="4168413452"/>
                  </a:ext>
                </a:extLst>
              </a:tr>
              <a:tr h="370840">
                <a:tc>
                  <a:txBody>
                    <a:bodyPr/>
                    <a:lstStyle/>
                    <a:p>
                      <a:r>
                        <a:rPr lang="en-US" b="1"/>
                        <a:t>The Mentally Healthy Schools Workbook</a:t>
                      </a:r>
                    </a:p>
                    <a:p>
                      <a:r>
                        <a:rPr lang="en-US" err="1"/>
                        <a:t>Pooky</a:t>
                      </a:r>
                      <a:r>
                        <a:rPr lang="en-US"/>
                        <a:t> </a:t>
                      </a:r>
                      <a:r>
                        <a:rPr lang="en-US" err="1"/>
                        <a:t>Knightsmith</a:t>
                      </a:r>
                      <a:r>
                        <a:rPr lang="en-US"/>
                        <a:t> </a:t>
                      </a:r>
                      <a:endParaRPr lang="en-GB"/>
                    </a:p>
                  </a:txBody>
                  <a:tcPr/>
                </a:tc>
                <a:tc>
                  <a:txBody>
                    <a:bodyPr/>
                    <a:lstStyle/>
                    <a:p>
                      <a:r>
                        <a:rPr lang="en-US" sz="1462" b="0" i="0" kern="1200">
                          <a:solidFill>
                            <a:schemeClr val="dk1"/>
                          </a:solidFill>
                          <a:effectLst/>
                          <a:latin typeface="+mn-lt"/>
                          <a:ea typeface="+mn-ea"/>
                          <a:cs typeface="+mn-cs"/>
                        </a:rPr>
                        <a:t>This is a hands-on whole-school guide to help staff identify their school's mental health strengths and weaknesses and what can be done to improve them. Packed with helpful tips and ideas, it provides both a framework and practical steps to evaluate and support the mental health and wellbeing of all learners, and staff, and to engage parents too.</a:t>
                      </a:r>
                    </a:p>
                    <a:p>
                      <a:r>
                        <a:rPr lang="en-US" b="1"/>
                        <a:t>Suitable for all staff</a:t>
                      </a:r>
                      <a:endParaRPr lang="en-GB" b="1"/>
                    </a:p>
                  </a:txBody>
                  <a:tcPr/>
                </a:tc>
                <a:extLst>
                  <a:ext uri="{0D108BD9-81ED-4DB2-BD59-A6C34878D82A}">
                    <a16:rowId xmlns:a16="http://schemas.microsoft.com/office/drawing/2014/main" val="3881631382"/>
                  </a:ext>
                </a:extLst>
              </a:tr>
              <a:tr h="370840">
                <a:tc>
                  <a:txBody>
                    <a:bodyPr/>
                    <a:lstStyle/>
                    <a:p>
                      <a:r>
                        <a:rPr lang="en-US" b="1"/>
                        <a:t>Inventing Ourselves </a:t>
                      </a:r>
                    </a:p>
                    <a:p>
                      <a:r>
                        <a:rPr lang="en-US" b="1"/>
                        <a:t>The Secret Life of the Teenage Brain  </a:t>
                      </a:r>
                      <a:r>
                        <a:rPr lang="en-US" b="0"/>
                        <a:t>(book)</a:t>
                      </a:r>
                      <a:endParaRPr lang="en-US" b="1"/>
                    </a:p>
                    <a:p>
                      <a:r>
                        <a:rPr lang="en-US"/>
                        <a:t> - Sarah Jayne Blakemore</a:t>
                      </a:r>
                    </a:p>
                    <a:p>
                      <a:r>
                        <a:rPr lang="en-GB">
                          <a:hlinkClick r:id="rId2"/>
                        </a:rPr>
                        <a:t>https://www.amazon.co.uk/Inventing-Ourselves-Secret-Teenage-Brain/dp/0857523708</a:t>
                      </a:r>
                      <a:endParaRPr lang="en-GB"/>
                    </a:p>
                  </a:txBody>
                  <a:tcPr/>
                </a:tc>
                <a:tc>
                  <a:txBody>
                    <a:bodyPr/>
                    <a:lstStyle/>
                    <a:p>
                      <a:r>
                        <a:rPr lang="en-US"/>
                        <a:t>Drawing upon her cutting-edge research, award-winning scientist Sarah Jayne Blakemore explains how are brains develop in adolescence, and what scientific experiments have revealed about our behavior and how we relate to each other and our environment in these years.</a:t>
                      </a:r>
                    </a:p>
                    <a:p>
                      <a:r>
                        <a:rPr lang="en-US" b="1"/>
                        <a:t>Suitable for teachers, parents and older students </a:t>
                      </a:r>
                      <a:endParaRPr lang="en-GB" b="1"/>
                    </a:p>
                  </a:txBody>
                  <a:tcPr/>
                </a:tc>
                <a:extLst>
                  <a:ext uri="{0D108BD9-81ED-4DB2-BD59-A6C34878D82A}">
                    <a16:rowId xmlns:a16="http://schemas.microsoft.com/office/drawing/2014/main" val="4228658109"/>
                  </a:ext>
                </a:extLst>
              </a:tr>
              <a:tr h="370840">
                <a:tc>
                  <a:txBody>
                    <a:bodyPr/>
                    <a:lstStyle/>
                    <a:p>
                      <a:pPr lvl="0" algn="l">
                        <a:buNone/>
                      </a:pPr>
                      <a:r>
                        <a:rPr lang="en-US" sz="1450" b="1" i="0" u="none" strike="noStrike" noProof="0">
                          <a:latin typeface="Arial"/>
                        </a:rPr>
                        <a:t>The Blakemore Lab </a:t>
                      </a:r>
                      <a:r>
                        <a:rPr lang="en-US" sz="1450" b="0" i="0" u="none" strike="noStrike" noProof="0">
                          <a:latin typeface="Arial"/>
                        </a:rPr>
                        <a:t>(UCL Developmental Cognitive Neuroscience Group) - </a:t>
                      </a:r>
                      <a:r>
                        <a:rPr lang="en-US" sz="1450" b="0" i="0" u="none" strike="noStrike" noProof="0">
                          <a:hlinkClick r:id="rId3"/>
                        </a:rPr>
                        <a:t>https://sites.google.com/site/blakemorelab</a:t>
                      </a:r>
                      <a:r>
                        <a:rPr lang="en-US" sz="1450" b="0" i="0" u="none" strike="noStrike" noProof="0"/>
                        <a:t> </a:t>
                      </a:r>
                      <a:endParaRPr lang="en-US" sz="1450" b="0" i="0" u="none" strike="noStrike" noProof="0">
                        <a:latin typeface="Arial"/>
                      </a:endParaRPr>
                    </a:p>
                  </a:txBody>
                  <a:tcPr/>
                </a:tc>
                <a:tc>
                  <a:txBody>
                    <a:bodyPr/>
                    <a:lstStyle/>
                    <a:p>
                      <a:pPr lvl="0">
                        <a:buNone/>
                      </a:pPr>
                      <a:r>
                        <a:rPr lang="en-GB"/>
                        <a:t>Online resource with more information and further studies on the brain/neuroscience.</a:t>
                      </a:r>
                    </a:p>
                    <a:p>
                      <a:pPr lvl="0">
                        <a:buNone/>
                      </a:pPr>
                      <a:r>
                        <a:rPr lang="en-GB" b="1"/>
                        <a:t>Suitable for older students/staff</a:t>
                      </a:r>
                      <a:endParaRPr lang="en-GB"/>
                    </a:p>
                  </a:txBody>
                  <a:tcPr/>
                </a:tc>
                <a:extLst>
                  <a:ext uri="{0D108BD9-81ED-4DB2-BD59-A6C34878D82A}">
                    <a16:rowId xmlns:a16="http://schemas.microsoft.com/office/drawing/2014/main" val="2769524286"/>
                  </a:ext>
                </a:extLst>
              </a:tr>
            </a:tbl>
          </a:graphicData>
        </a:graphic>
      </p:graphicFrame>
      <p:sp>
        <p:nvSpPr>
          <p:cNvPr id="3" name="Title 2">
            <a:extLst>
              <a:ext uri="{FF2B5EF4-FFF2-40B4-BE49-F238E27FC236}">
                <a16:creationId xmlns:a16="http://schemas.microsoft.com/office/drawing/2014/main" id="{4355AB49-4E48-4109-9679-6833473272FA}"/>
              </a:ext>
            </a:extLst>
          </p:cNvPr>
          <p:cNvSpPr>
            <a:spLocks noGrp="1"/>
          </p:cNvSpPr>
          <p:nvPr>
            <p:ph type="title"/>
          </p:nvPr>
        </p:nvSpPr>
        <p:spPr/>
        <p:txBody>
          <a:bodyPr/>
          <a:lstStyle/>
          <a:p>
            <a:r>
              <a:rPr lang="en-US"/>
              <a:t>Resources Part 3</a:t>
            </a:r>
            <a:endParaRPr lang="en-GB"/>
          </a:p>
        </p:txBody>
      </p:sp>
    </p:spTree>
    <p:extLst>
      <p:ext uri="{BB962C8B-B14F-4D97-AF65-F5344CB8AC3E}">
        <p14:creationId xmlns:p14="http://schemas.microsoft.com/office/powerpoint/2010/main" val="137232615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03401" y="2223647"/>
            <a:ext cx="8437063" cy="1097993"/>
          </a:xfrm>
          <a:prstGeom prst="rect">
            <a:avLst/>
          </a:prstGeom>
          <a:noFill/>
        </p:spPr>
        <p:txBody>
          <a:bodyPr wrap="square" rtlCol="0">
            <a:spAutoFit/>
          </a:bodyPr>
          <a:lstStyle/>
          <a:p>
            <a:pPr eaLnBrk="0" hangingPunct="0">
              <a:defRPr/>
            </a:pPr>
            <a:endParaRPr lang="en-AU" sz="2600">
              <a:solidFill>
                <a:schemeClr val="tx1">
                  <a:lumMod val="50000"/>
                  <a:lumOff val="50000"/>
                </a:schemeClr>
              </a:solidFill>
              <a:latin typeface="Helvetica"/>
              <a:cs typeface="Helvetica"/>
            </a:endParaRPr>
          </a:p>
          <a:p>
            <a:r>
              <a:rPr lang="en-US" sz="2600">
                <a:solidFill>
                  <a:schemeClr val="tx1">
                    <a:lumMod val="50000"/>
                    <a:lumOff val="50000"/>
                  </a:schemeClr>
                </a:solidFill>
              </a:rPr>
              <a:t> </a:t>
            </a:r>
          </a:p>
          <a:p>
            <a:endParaRPr lang="en-US" sz="1335"/>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t="7277" b="9738"/>
          <a:stretch>
            <a:fillRect/>
          </a:stretch>
        </p:blipFill>
        <p:spPr bwMode="auto">
          <a:xfrm>
            <a:off x="2970108" y="2446303"/>
            <a:ext cx="4042610" cy="288937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6"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98386" y="2397926"/>
            <a:ext cx="2622197" cy="29085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sp>
        <p:nvSpPr>
          <p:cNvPr id="9" name="TextBox 8"/>
          <p:cNvSpPr txBox="1"/>
          <p:nvPr/>
        </p:nvSpPr>
        <p:spPr>
          <a:xfrm>
            <a:off x="347911" y="1095069"/>
            <a:ext cx="9148589" cy="1577355"/>
          </a:xfrm>
          <a:prstGeom prst="rect">
            <a:avLst/>
          </a:prstGeom>
          <a:noFill/>
        </p:spPr>
        <p:txBody>
          <a:bodyPr wrap="square" rtlCol="0">
            <a:spAutoFit/>
          </a:bodyPr>
          <a:lstStyle/>
          <a:p>
            <a:r>
              <a:rPr lang="en-US" sz="2400">
                <a:solidFill>
                  <a:srgbClr val="37383A"/>
                </a:solidFill>
                <a:latin typeface="Arial" panose="020B0604020202020204" pitchFamily="34" charset="0"/>
                <a:cs typeface="Arial" panose="020B0604020202020204" pitchFamily="34" charset="0"/>
              </a:rPr>
              <a:t>MRI: Structural and Functional</a:t>
            </a:r>
          </a:p>
          <a:p>
            <a:pPr marL="457200" indent="-457200">
              <a:buClr>
                <a:srgbClr val="7CCBE2"/>
              </a:buClr>
              <a:buFont typeface="Arial" panose="020B0604020202020204" pitchFamily="34" charset="0"/>
              <a:buChar char="•"/>
            </a:pPr>
            <a:r>
              <a:rPr lang="en-US" sz="2000">
                <a:solidFill>
                  <a:srgbClr val="37383A"/>
                </a:solidFill>
                <a:latin typeface="Arial" panose="020B0604020202020204" pitchFamily="34" charset="0"/>
                <a:cs typeface="Arial" panose="020B0604020202020204" pitchFamily="34" charset="0"/>
              </a:rPr>
              <a:t>Structural looks at brain’s structure and composition</a:t>
            </a:r>
          </a:p>
          <a:p>
            <a:pPr marL="457200" indent="-457200">
              <a:buClr>
                <a:srgbClr val="7CCBE2"/>
              </a:buClr>
              <a:buFont typeface="Arial" panose="020B0604020202020204" pitchFamily="34" charset="0"/>
              <a:buChar char="•"/>
            </a:pPr>
            <a:r>
              <a:rPr lang="en-US" sz="2000">
                <a:solidFill>
                  <a:srgbClr val="37383A"/>
                </a:solidFill>
                <a:latin typeface="Arial" panose="020B0604020202020204" pitchFamily="34" charset="0"/>
                <a:cs typeface="Arial" panose="020B0604020202020204" pitchFamily="34" charset="0"/>
              </a:rPr>
              <a:t>Functional – looks at brain’s activation during various tasks</a:t>
            </a:r>
          </a:p>
          <a:p>
            <a:endParaRPr lang="en-GB" sz="3250">
              <a:solidFill>
                <a:schemeClr val="bg1"/>
              </a:solidFill>
              <a:latin typeface="Arial" panose="020B0604020202020204" pitchFamily="34" charset="0"/>
              <a:cs typeface="Arial" panose="020B0604020202020204" pitchFamily="34" charset="0"/>
            </a:endParaRPr>
          </a:p>
        </p:txBody>
      </p:sp>
      <p:pic>
        <p:nvPicPr>
          <p:cNvPr id="10" name="Picture 3"/>
          <p:cNvPicPr>
            <a:picLocks noChangeAspect="1" noChangeArrowheads="1"/>
          </p:cNvPicPr>
          <p:nvPr/>
        </p:nvPicPr>
        <p:blipFill>
          <a:blip r:embed="rId5"/>
          <a:srcRect/>
          <a:stretch>
            <a:fillRect/>
          </a:stretch>
        </p:blipFill>
        <p:spPr>
          <a:xfrm>
            <a:off x="7342521" y="2446303"/>
            <a:ext cx="2234023" cy="2889372"/>
          </a:xfrm>
          <a:prstGeom prst="rect">
            <a:avLst/>
          </a:prstGeom>
        </p:spPr>
      </p:pic>
      <p:sp>
        <p:nvSpPr>
          <p:cNvPr id="3" name="Title 2">
            <a:extLst>
              <a:ext uri="{FF2B5EF4-FFF2-40B4-BE49-F238E27FC236}">
                <a16:creationId xmlns:a16="http://schemas.microsoft.com/office/drawing/2014/main" id="{66C4B364-D962-4718-8660-924F9CA69738}"/>
              </a:ext>
            </a:extLst>
          </p:cNvPr>
          <p:cNvSpPr txBox="1">
            <a:spLocks/>
          </p:cNvSpPr>
          <p:nvPr/>
        </p:nvSpPr>
        <p:spPr bwMode="auto">
          <a:xfrm>
            <a:off x="347911" y="180936"/>
            <a:ext cx="9087000" cy="529833"/>
          </a:xfrm>
          <a:prstGeom prst="rect">
            <a:avLst/>
          </a:prstGeom>
          <a:noFill/>
          <a:ln w="12700">
            <a:noFill/>
            <a:miter lim="800000"/>
            <a:headEnd/>
            <a:tailEnd/>
          </a:ln>
          <a:effectLst/>
        </p:spPr>
        <p:txBody>
          <a:bodyPr vert="horz" wrap="square" lIns="0" tIns="0" rIns="0" bIns="0" numCol="1" anchor="b" anchorCtr="0" compatLnSpc="1">
            <a:prstTxWarp prst="textNoShape">
              <a:avLst/>
            </a:prstTxWarp>
          </a:bodyPr>
          <a:lstStyle>
            <a:lvl1pPr algn="ctr" rtl="0" eaLnBrk="1" fontAlgn="base" hangingPunct="1">
              <a:spcBef>
                <a:spcPct val="0"/>
              </a:spcBef>
              <a:spcAft>
                <a:spcPct val="0"/>
              </a:spcAft>
              <a:defRPr sz="4875" b="1" i="0" cap="none" baseline="0">
                <a:solidFill>
                  <a:schemeClr val="tx1"/>
                </a:solidFill>
                <a:latin typeface="+mj-lt"/>
                <a:ea typeface="+mj-ea"/>
                <a:cs typeface="Tahoma" panose="020B0604030504040204" pitchFamily="34" charset="0"/>
              </a:defRPr>
            </a:lvl1pPr>
            <a:lvl2pPr algn="l" rtl="0" eaLnBrk="1" fontAlgn="base" hangingPunct="1">
              <a:spcBef>
                <a:spcPct val="0"/>
              </a:spcBef>
              <a:spcAft>
                <a:spcPct val="0"/>
              </a:spcAft>
              <a:defRPr sz="2600">
                <a:solidFill>
                  <a:srgbClr val="5F5F5F"/>
                </a:solidFill>
                <a:latin typeface="Univers" pitchFamily="34" charset="0"/>
              </a:defRPr>
            </a:lvl2pPr>
            <a:lvl3pPr algn="l" rtl="0" eaLnBrk="1" fontAlgn="base" hangingPunct="1">
              <a:spcBef>
                <a:spcPct val="0"/>
              </a:spcBef>
              <a:spcAft>
                <a:spcPct val="0"/>
              </a:spcAft>
              <a:defRPr sz="2600">
                <a:solidFill>
                  <a:srgbClr val="5F5F5F"/>
                </a:solidFill>
                <a:latin typeface="Univers" pitchFamily="34" charset="0"/>
              </a:defRPr>
            </a:lvl3pPr>
            <a:lvl4pPr algn="l" rtl="0" eaLnBrk="1" fontAlgn="base" hangingPunct="1">
              <a:spcBef>
                <a:spcPct val="0"/>
              </a:spcBef>
              <a:spcAft>
                <a:spcPct val="0"/>
              </a:spcAft>
              <a:defRPr sz="2600">
                <a:solidFill>
                  <a:srgbClr val="5F5F5F"/>
                </a:solidFill>
                <a:latin typeface="Univers" pitchFamily="34" charset="0"/>
              </a:defRPr>
            </a:lvl4pPr>
            <a:lvl5pPr algn="l" rtl="0" eaLnBrk="1" fontAlgn="base" hangingPunct="1">
              <a:spcBef>
                <a:spcPct val="0"/>
              </a:spcBef>
              <a:spcAft>
                <a:spcPct val="0"/>
              </a:spcAft>
              <a:defRPr sz="2600">
                <a:solidFill>
                  <a:srgbClr val="5F5F5F"/>
                </a:solidFill>
                <a:latin typeface="Univers" pitchFamily="34" charset="0"/>
              </a:defRPr>
            </a:lvl5pPr>
            <a:lvl6pPr marL="371461" algn="l" rtl="0" eaLnBrk="1" fontAlgn="base" hangingPunct="1">
              <a:spcBef>
                <a:spcPct val="0"/>
              </a:spcBef>
              <a:spcAft>
                <a:spcPct val="0"/>
              </a:spcAft>
              <a:defRPr sz="2600">
                <a:solidFill>
                  <a:srgbClr val="5F5F5F"/>
                </a:solidFill>
                <a:latin typeface="Univers" pitchFamily="34" charset="0"/>
              </a:defRPr>
            </a:lvl6pPr>
            <a:lvl7pPr marL="742923" algn="l" rtl="0" eaLnBrk="1" fontAlgn="base" hangingPunct="1">
              <a:spcBef>
                <a:spcPct val="0"/>
              </a:spcBef>
              <a:spcAft>
                <a:spcPct val="0"/>
              </a:spcAft>
              <a:defRPr sz="2600">
                <a:solidFill>
                  <a:srgbClr val="5F5F5F"/>
                </a:solidFill>
                <a:latin typeface="Univers" pitchFamily="34" charset="0"/>
              </a:defRPr>
            </a:lvl7pPr>
            <a:lvl8pPr marL="1114384" algn="l" rtl="0" eaLnBrk="1" fontAlgn="base" hangingPunct="1">
              <a:spcBef>
                <a:spcPct val="0"/>
              </a:spcBef>
              <a:spcAft>
                <a:spcPct val="0"/>
              </a:spcAft>
              <a:defRPr sz="2600">
                <a:solidFill>
                  <a:srgbClr val="5F5F5F"/>
                </a:solidFill>
                <a:latin typeface="Univers" pitchFamily="34" charset="0"/>
              </a:defRPr>
            </a:lvl8pPr>
            <a:lvl9pPr marL="1485846" algn="l" rtl="0" eaLnBrk="1" fontAlgn="base" hangingPunct="1">
              <a:spcBef>
                <a:spcPct val="0"/>
              </a:spcBef>
              <a:spcAft>
                <a:spcPct val="0"/>
              </a:spcAft>
              <a:defRPr sz="2600">
                <a:solidFill>
                  <a:srgbClr val="5F5F5F"/>
                </a:solidFill>
                <a:latin typeface="Univers" pitchFamily="34" charset="0"/>
              </a:defRPr>
            </a:lvl9pPr>
          </a:lstStyle>
          <a:p>
            <a:pPr algn="l" defTabSz="914400"/>
            <a:r>
              <a:rPr lang="en-US" sz="2400" kern="0">
                <a:cs typeface="Tahoma"/>
              </a:rPr>
              <a:t>How the brain is studied</a:t>
            </a:r>
            <a:endParaRPr lang="en-GB" sz="2400" kern="0">
              <a:cs typeface="Tahoma"/>
            </a:endParaRPr>
          </a:p>
        </p:txBody>
      </p:sp>
    </p:spTree>
    <p:extLst>
      <p:ext uri="{BB962C8B-B14F-4D97-AF65-F5344CB8AC3E}">
        <p14:creationId xmlns:p14="http://schemas.microsoft.com/office/powerpoint/2010/main" val="97584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8A8BD-D134-47C3-B505-A143F997EFBB}"/>
              </a:ext>
            </a:extLst>
          </p:cNvPr>
          <p:cNvSpPr>
            <a:spLocks noGrp="1"/>
          </p:cNvSpPr>
          <p:nvPr>
            <p:ph type="title"/>
          </p:nvPr>
        </p:nvSpPr>
        <p:spPr>
          <a:xfrm>
            <a:off x="1263439" y="2228602"/>
            <a:ext cx="7379122" cy="2400795"/>
          </a:xfrm>
        </p:spPr>
        <p:txBody>
          <a:bodyPr/>
          <a:lstStyle/>
          <a:p>
            <a:r>
              <a:rPr lang="en-US"/>
              <a:t>Video Animation Link</a:t>
            </a:r>
            <a:endParaRPr lang="en-GB"/>
          </a:p>
        </p:txBody>
      </p:sp>
    </p:spTree>
    <p:extLst>
      <p:ext uri="{BB962C8B-B14F-4D97-AF65-F5344CB8AC3E}">
        <p14:creationId xmlns:p14="http://schemas.microsoft.com/office/powerpoint/2010/main" val="115272777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EAEF77-B5CF-417D-BC91-D1D406B37ED7}"/>
              </a:ext>
            </a:extLst>
          </p:cNvPr>
          <p:cNvSpPr>
            <a:spLocks noGrp="1"/>
          </p:cNvSpPr>
          <p:nvPr>
            <p:ph sz="quarter" idx="18"/>
          </p:nvPr>
        </p:nvSpPr>
        <p:spPr>
          <a:xfrm>
            <a:off x="409500" y="1946320"/>
            <a:ext cx="9087000" cy="2609455"/>
          </a:xfrm>
        </p:spPr>
        <p:txBody>
          <a:bodyPr/>
          <a:lstStyle/>
          <a:p>
            <a:pPr marL="290195" indent="-271145" algn="ctr">
              <a:buNone/>
            </a:pPr>
            <a:br>
              <a:rPr lang="en-US" dirty="0"/>
            </a:br>
            <a:r>
              <a:rPr lang="en-GB" dirty="0">
                <a:ea typeface="+mn-lt"/>
                <a:cs typeface="+mn-lt"/>
              </a:rPr>
              <a:t>Video animation for SECONDARY STUDENTS </a:t>
            </a:r>
            <a:endParaRPr lang="en-US">
              <a:ea typeface="+mn-lt"/>
            </a:endParaRPr>
          </a:p>
          <a:p>
            <a:pPr marL="290195" indent="-271145" algn="ctr">
              <a:buNone/>
            </a:pPr>
            <a:r>
              <a:rPr lang="en-GB" dirty="0">
                <a:ea typeface="+mn-lt"/>
                <a:cs typeface="+mn-lt"/>
                <a:hlinkClick r:id="rId2"/>
              </a:rPr>
              <a:t>https://vimeo.com/357326797</a:t>
            </a:r>
            <a:endParaRPr lang="en-US"/>
          </a:p>
          <a:p>
            <a:pPr marL="290195" indent="-271145" algn="ctr">
              <a:buNone/>
            </a:pPr>
            <a:endParaRPr lang="en-GB" dirty="0">
              <a:ea typeface="+mn-lt"/>
              <a:cs typeface="+mn-lt"/>
            </a:endParaRPr>
          </a:p>
          <a:p>
            <a:pPr marL="290195" indent="-271145" algn="ctr">
              <a:buNone/>
            </a:pPr>
            <a:r>
              <a:rPr lang="en-GB" dirty="0">
                <a:ea typeface="+mn-lt"/>
                <a:cs typeface="+mn-lt"/>
              </a:rPr>
              <a:t>Video animation for PRIMARY STUDENTS</a:t>
            </a:r>
            <a:endParaRPr lang="en-GB" dirty="0">
              <a:ea typeface="+mn-lt"/>
            </a:endParaRPr>
          </a:p>
          <a:p>
            <a:pPr marL="290195" indent="-271145" algn="ctr">
              <a:buNone/>
            </a:pPr>
            <a:r>
              <a:rPr lang="en-GB" dirty="0">
                <a:ea typeface="+mn-lt"/>
                <a:cs typeface="+mn-lt"/>
                <a:hlinkClick r:id="rId3"/>
              </a:rPr>
              <a:t>https://vimeo.com/357326470</a:t>
            </a:r>
            <a:endParaRPr lang="en-GB"/>
          </a:p>
          <a:p>
            <a:pPr marL="18415" indent="0" algn="ctr">
              <a:buNone/>
            </a:pPr>
            <a:endParaRPr lang="en-GB" dirty="0">
              <a:cs typeface="Tahoma"/>
            </a:endParaRPr>
          </a:p>
        </p:txBody>
      </p:sp>
      <p:sp>
        <p:nvSpPr>
          <p:cNvPr id="3" name="Title 2">
            <a:extLst>
              <a:ext uri="{FF2B5EF4-FFF2-40B4-BE49-F238E27FC236}">
                <a16:creationId xmlns:a16="http://schemas.microsoft.com/office/drawing/2014/main" id="{FB3F3ACA-FF51-4C42-8EC5-73E4FC1A4AE1}"/>
              </a:ext>
            </a:extLst>
          </p:cNvPr>
          <p:cNvSpPr>
            <a:spLocks noGrp="1"/>
          </p:cNvSpPr>
          <p:nvPr>
            <p:ph type="title"/>
          </p:nvPr>
        </p:nvSpPr>
        <p:spPr/>
        <p:txBody>
          <a:bodyPr/>
          <a:lstStyle/>
          <a:p>
            <a:r>
              <a:rPr lang="en-US"/>
              <a:t>LINK</a:t>
            </a:r>
            <a:endParaRPr lang="en-GB"/>
          </a:p>
        </p:txBody>
      </p:sp>
    </p:spTree>
    <p:extLst>
      <p:ext uri="{BB962C8B-B14F-4D97-AF65-F5344CB8AC3E}">
        <p14:creationId xmlns:p14="http://schemas.microsoft.com/office/powerpoint/2010/main" val="309171548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theme/theme1.xml><?xml version="1.0" encoding="utf-8"?>
<a:theme xmlns:a="http://schemas.openxmlformats.org/drawingml/2006/main" name="COGNITA SLEEP TEMLATE A4">
  <a:themeElements>
    <a:clrScheme name="Cognita Be Well">
      <a:dk1>
        <a:srgbClr val="000000"/>
      </a:dk1>
      <a:lt1>
        <a:srgbClr val="FFFFFF"/>
      </a:lt1>
      <a:dk2>
        <a:srgbClr val="37383A"/>
      </a:dk2>
      <a:lt2>
        <a:srgbClr val="FFFFFF"/>
      </a:lt2>
      <a:accent1>
        <a:srgbClr val="006EB6"/>
      </a:accent1>
      <a:accent2>
        <a:srgbClr val="6679BA"/>
      </a:accent2>
      <a:accent3>
        <a:srgbClr val="8C827E"/>
      </a:accent3>
      <a:accent4>
        <a:srgbClr val="00A97A"/>
      </a:accent4>
      <a:accent5>
        <a:srgbClr val="7CCBE2"/>
      </a:accent5>
      <a:accent6>
        <a:srgbClr val="6679BA"/>
      </a:accent6>
      <a:hlink>
        <a:srgbClr val="E6244F"/>
      </a:hlink>
      <a:folHlink>
        <a:srgbClr val="37383A"/>
      </a:folHlink>
    </a:clrScheme>
    <a:fontScheme name="Custom 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cmpd="sng" algn="ctr">
          <a:noFill/>
          <a:prstDash val="solid"/>
          <a:round/>
          <a:headEnd type="none" w="med" len="med"/>
          <a:tailEnd type="none" w="med" len="med"/>
        </a:ln>
        <a:effectLst/>
      </a:spPr>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defPPr marL="0" marR="0" indent="0" algn="l" defTabSz="914400" rtl="0" eaLnBrk="0" fontAlgn="base" latinLnBrk="0" hangingPunct="0">
          <a:lnSpc>
            <a:spcPct val="85000"/>
          </a:lnSpc>
          <a:spcBef>
            <a:spcPct val="0"/>
          </a:spcBef>
          <a:spcAft>
            <a:spcPts val="1200"/>
          </a:spcAft>
          <a:buClrTx/>
          <a:buSzTx/>
          <a:buFontTx/>
          <a:buNone/>
          <a:tabLst/>
          <a:defRPr kumimoji="0" sz="2000" b="0" i="0" u="none" strike="noStrike" cap="none" normalizeH="0" baseline="0" dirty="0" smtClean="0">
            <a:ln>
              <a:noFill/>
            </a:ln>
            <a:solidFill>
              <a:srgbClr val="5F5F5F"/>
            </a:solidFill>
            <a:effectLst/>
            <a:latin typeface="+mn-lt"/>
          </a:defRPr>
        </a:defPPr>
      </a:lstStyle>
    </a:spDef>
    <a:lnDef>
      <a:spPr bwMode="auto">
        <a:xfrm>
          <a:off x="0" y="0"/>
          <a:ext cx="1" cy="1"/>
        </a:xfrm>
        <a:custGeom>
          <a:avLst/>
          <a:gdLst/>
          <a:ahLst/>
          <a:cxnLst/>
          <a:rect l="0" t="0" r="0" b="0"/>
          <a:pathLst/>
        </a:custGeom>
        <a:noFill/>
        <a:ln w="12700" cap="flat" cmpd="sng" algn="ctr">
          <a:solidFill>
            <a:schemeClr val="hlink"/>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000" b="0" i="0" u="none" strike="noStrike" cap="none" normalizeH="0" baseline="0" smtClean="0">
            <a:ln>
              <a:noFill/>
            </a:ln>
            <a:solidFill>
              <a:srgbClr val="5F5F5F"/>
            </a:solidFill>
            <a:effectLst/>
            <a:latin typeface="Univers" pitchFamily="34" charset="0"/>
          </a:defRPr>
        </a:defPPr>
      </a:lstStyle>
    </a:lnDef>
    <a:txDef>
      <a:spPr/>
      <a:bodyPr wrap="none" rtlCol="0">
        <a:spAutoFit/>
      </a:bodyPr>
      <a:lstStyle>
        <a:defPPr marL="342900" marR="0" indent="-342900" algn="l" defTabSz="914400" rtl="0" eaLnBrk="1" fontAlgn="base" latinLnBrk="0" hangingPunct="1">
          <a:lnSpc>
            <a:spcPct val="100000"/>
          </a:lnSpc>
          <a:spcBef>
            <a:spcPct val="20000"/>
          </a:spcBef>
          <a:spcAft>
            <a:spcPct val="0"/>
          </a:spcAft>
          <a:buClr>
            <a:schemeClr val="folHlink"/>
          </a:buClr>
          <a:buSzTx/>
          <a:buFont typeface="Wingdings" pitchFamily="2" charset="2"/>
          <a:buChar char=""/>
          <a:tabLst/>
          <a:defRPr kern="0" dirty="0" smtClean="0">
            <a:latin typeface="+mn-lt"/>
          </a:defRPr>
        </a:defPPr>
      </a:lstStyle>
    </a:txDef>
  </a:objectDefaults>
  <a:extraClrSchemeLst>
    <a:extraClrScheme>
      <a:clrScheme name="Defaul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8">
        <a:dk1>
          <a:srgbClr val="5F5F5F"/>
        </a:dk1>
        <a:lt1>
          <a:srgbClr val="FFFFFF"/>
        </a:lt1>
        <a:dk2>
          <a:srgbClr val="0066FF"/>
        </a:dk2>
        <a:lt2>
          <a:srgbClr val="000080"/>
        </a:lt2>
        <a:accent1>
          <a:srgbClr val="EBF031"/>
        </a:accent1>
        <a:accent2>
          <a:srgbClr val="EF9100"/>
        </a:accent2>
        <a:accent3>
          <a:srgbClr val="FFFFFF"/>
        </a:accent3>
        <a:accent4>
          <a:srgbClr val="505050"/>
        </a:accent4>
        <a:accent5>
          <a:srgbClr val="F3F6AD"/>
        </a:accent5>
        <a:accent6>
          <a:srgbClr val="D98300"/>
        </a:accent6>
        <a:hlink>
          <a:srgbClr val="FF0100"/>
        </a:hlink>
        <a:folHlink>
          <a:srgbClr val="8080FF"/>
        </a:folHlink>
      </a:clrScheme>
      <a:clrMap bg1="lt1" tx1="dk1" bg2="lt2" tx2="dk2" accent1="accent1" accent2="accent2" accent3="accent3" accent4="accent4" accent5="accent5" accent6="accent6" hlink="hlink" folHlink="folHlink"/>
    </a:extraClrScheme>
    <a:extraClrScheme>
      <a:clrScheme name="Default 9">
        <a:dk1>
          <a:srgbClr val="5F5F5F"/>
        </a:dk1>
        <a:lt1>
          <a:srgbClr val="FFFFFF"/>
        </a:lt1>
        <a:dk2>
          <a:srgbClr val="8080FF"/>
        </a:dk2>
        <a:lt2>
          <a:srgbClr val="000080"/>
        </a:lt2>
        <a:accent1>
          <a:srgbClr val="00FF00"/>
        </a:accent1>
        <a:accent2>
          <a:srgbClr val="EF9100"/>
        </a:accent2>
        <a:accent3>
          <a:srgbClr val="FFFFFF"/>
        </a:accent3>
        <a:accent4>
          <a:srgbClr val="505050"/>
        </a:accent4>
        <a:accent5>
          <a:srgbClr val="AAFFAA"/>
        </a:accent5>
        <a:accent6>
          <a:srgbClr val="D98300"/>
        </a:accent6>
        <a:hlink>
          <a:srgbClr val="FF0100"/>
        </a:hlink>
        <a:folHlink>
          <a:srgbClr val="FFFF00"/>
        </a:folHlink>
      </a:clrScheme>
      <a:clrMap bg1="lt1" tx1="dk1" bg2="lt2" tx2="dk2" accent1="accent1" accent2="accent2" accent3="accent3" accent4="accent4" accent5="accent5" accent6="accent6" hlink="hlink" folHlink="folHlink"/>
    </a:extraClrScheme>
    <a:extraClrScheme>
      <a:clrScheme name="Default 10">
        <a:dk1>
          <a:srgbClr val="5F5F5F"/>
        </a:dk1>
        <a:lt1>
          <a:srgbClr val="FFFFFF"/>
        </a:lt1>
        <a:dk2>
          <a:srgbClr val="8080FF"/>
        </a:dk2>
        <a:lt2>
          <a:srgbClr val="000080"/>
        </a:lt2>
        <a:accent1>
          <a:srgbClr val="000099"/>
        </a:accent1>
        <a:accent2>
          <a:srgbClr val="00FF00"/>
        </a:accent2>
        <a:accent3>
          <a:srgbClr val="FFFFFF"/>
        </a:accent3>
        <a:accent4>
          <a:srgbClr val="505050"/>
        </a:accent4>
        <a:accent5>
          <a:srgbClr val="AAAACA"/>
        </a:accent5>
        <a:accent6>
          <a:srgbClr val="00E700"/>
        </a:accent6>
        <a:hlink>
          <a:srgbClr val="FF0100"/>
        </a:hlink>
        <a:folHlink>
          <a:srgbClr val="FFFF00"/>
        </a:folHlink>
      </a:clrScheme>
      <a:clrMap bg1="lt1" tx1="dk1" bg2="lt2" tx2="dk2" accent1="accent1" accent2="accent2" accent3="accent3" accent4="accent4" accent5="accent5" accent6="accent6" hlink="hlink" folHlink="folHlink"/>
    </a:extraClrScheme>
    <a:extraClrScheme>
      <a:clrScheme name="Default 11">
        <a:dk1>
          <a:srgbClr val="5F5F5F"/>
        </a:dk1>
        <a:lt1>
          <a:srgbClr val="FFFFFF"/>
        </a:lt1>
        <a:dk2>
          <a:srgbClr val="8080FF"/>
        </a:dk2>
        <a:lt2>
          <a:srgbClr val="000080"/>
        </a:lt2>
        <a:accent1>
          <a:srgbClr val="000099"/>
        </a:accent1>
        <a:accent2>
          <a:srgbClr val="00FF00"/>
        </a:accent2>
        <a:accent3>
          <a:srgbClr val="FFFFFF"/>
        </a:accent3>
        <a:accent4>
          <a:srgbClr val="505050"/>
        </a:accent4>
        <a:accent5>
          <a:srgbClr val="AAAACA"/>
        </a:accent5>
        <a:accent6>
          <a:srgbClr val="00E700"/>
        </a:accent6>
        <a:hlink>
          <a:srgbClr val="FF0100"/>
        </a:hlink>
        <a:folHlink>
          <a:srgbClr val="8080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OGNITA TALK TEMLATE A4">
  <a:themeElements>
    <a:clrScheme name="Cognita Be Well">
      <a:dk1>
        <a:srgbClr val="000000"/>
      </a:dk1>
      <a:lt1>
        <a:srgbClr val="FFFFFF"/>
      </a:lt1>
      <a:dk2>
        <a:srgbClr val="37383A"/>
      </a:dk2>
      <a:lt2>
        <a:srgbClr val="FFFFFF"/>
      </a:lt2>
      <a:accent1>
        <a:srgbClr val="006EB6"/>
      </a:accent1>
      <a:accent2>
        <a:srgbClr val="6679BA"/>
      </a:accent2>
      <a:accent3>
        <a:srgbClr val="8C827E"/>
      </a:accent3>
      <a:accent4>
        <a:srgbClr val="00A97A"/>
      </a:accent4>
      <a:accent5>
        <a:srgbClr val="7CCBE2"/>
      </a:accent5>
      <a:accent6>
        <a:srgbClr val="6679BA"/>
      </a:accent6>
      <a:hlink>
        <a:srgbClr val="E6244F"/>
      </a:hlink>
      <a:folHlink>
        <a:srgbClr val="37383A"/>
      </a:folHlink>
    </a:clrScheme>
    <a:fontScheme name="Custom 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cmpd="sng" algn="ctr">
          <a:noFill/>
          <a:prstDash val="solid"/>
          <a:round/>
          <a:headEnd type="none" w="med" len="med"/>
          <a:tailEnd type="none" w="med" len="med"/>
        </a:ln>
        <a:effectLst/>
      </a:spPr>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defPPr marL="0" marR="0" indent="0" algn="l" defTabSz="914400" rtl="0" eaLnBrk="0" fontAlgn="base" latinLnBrk="0" hangingPunct="0">
          <a:lnSpc>
            <a:spcPct val="85000"/>
          </a:lnSpc>
          <a:spcBef>
            <a:spcPct val="0"/>
          </a:spcBef>
          <a:spcAft>
            <a:spcPts val="1200"/>
          </a:spcAft>
          <a:buClrTx/>
          <a:buSzTx/>
          <a:buFontTx/>
          <a:buNone/>
          <a:tabLst/>
          <a:defRPr kumimoji="0" sz="2000" b="0" i="0" u="none" strike="noStrike" cap="none" normalizeH="0" baseline="0" dirty="0" smtClean="0">
            <a:ln>
              <a:noFill/>
            </a:ln>
            <a:solidFill>
              <a:srgbClr val="5F5F5F"/>
            </a:solidFill>
            <a:effectLst/>
            <a:latin typeface="+mn-lt"/>
          </a:defRPr>
        </a:defPPr>
      </a:lstStyle>
    </a:spDef>
    <a:lnDef>
      <a:spPr bwMode="auto">
        <a:xfrm>
          <a:off x="0" y="0"/>
          <a:ext cx="1" cy="1"/>
        </a:xfrm>
        <a:custGeom>
          <a:avLst/>
          <a:gdLst/>
          <a:ahLst/>
          <a:cxnLst/>
          <a:rect l="0" t="0" r="0" b="0"/>
          <a:pathLst/>
        </a:custGeom>
        <a:noFill/>
        <a:ln w="12700" cap="flat" cmpd="sng" algn="ctr">
          <a:solidFill>
            <a:schemeClr val="hlink"/>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000" b="0" i="0" u="none" strike="noStrike" cap="none" normalizeH="0" baseline="0" smtClean="0">
            <a:ln>
              <a:noFill/>
            </a:ln>
            <a:solidFill>
              <a:srgbClr val="5F5F5F"/>
            </a:solidFill>
            <a:effectLst/>
            <a:latin typeface="Univers" pitchFamily="34" charset="0"/>
          </a:defRPr>
        </a:defPPr>
      </a:lstStyle>
    </a:lnDef>
    <a:txDef>
      <a:spPr/>
      <a:bodyPr wrap="none" rtlCol="0">
        <a:spAutoFit/>
      </a:bodyPr>
      <a:lstStyle>
        <a:defPPr marL="342900" marR="0" indent="-342900" algn="l" defTabSz="914400" rtl="0" eaLnBrk="1" fontAlgn="base" latinLnBrk="0" hangingPunct="1">
          <a:lnSpc>
            <a:spcPct val="100000"/>
          </a:lnSpc>
          <a:spcBef>
            <a:spcPct val="20000"/>
          </a:spcBef>
          <a:spcAft>
            <a:spcPct val="0"/>
          </a:spcAft>
          <a:buClr>
            <a:schemeClr val="folHlink"/>
          </a:buClr>
          <a:buSzTx/>
          <a:buFont typeface="Wingdings" pitchFamily="2" charset="2"/>
          <a:buChar char=""/>
          <a:tabLst/>
          <a:defRPr kern="0" dirty="0" smtClean="0">
            <a:latin typeface="+mn-lt"/>
          </a:defRPr>
        </a:defPPr>
      </a:lstStyle>
    </a:txDef>
  </a:objectDefaults>
  <a:extraClrSchemeLst>
    <a:extraClrScheme>
      <a:clrScheme name="Defaul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8">
        <a:dk1>
          <a:srgbClr val="5F5F5F"/>
        </a:dk1>
        <a:lt1>
          <a:srgbClr val="FFFFFF"/>
        </a:lt1>
        <a:dk2>
          <a:srgbClr val="0066FF"/>
        </a:dk2>
        <a:lt2>
          <a:srgbClr val="000080"/>
        </a:lt2>
        <a:accent1>
          <a:srgbClr val="EBF031"/>
        </a:accent1>
        <a:accent2>
          <a:srgbClr val="EF9100"/>
        </a:accent2>
        <a:accent3>
          <a:srgbClr val="FFFFFF"/>
        </a:accent3>
        <a:accent4>
          <a:srgbClr val="505050"/>
        </a:accent4>
        <a:accent5>
          <a:srgbClr val="F3F6AD"/>
        </a:accent5>
        <a:accent6>
          <a:srgbClr val="D98300"/>
        </a:accent6>
        <a:hlink>
          <a:srgbClr val="FF0100"/>
        </a:hlink>
        <a:folHlink>
          <a:srgbClr val="8080FF"/>
        </a:folHlink>
      </a:clrScheme>
      <a:clrMap bg1="lt1" tx1="dk1" bg2="lt2" tx2="dk2" accent1="accent1" accent2="accent2" accent3="accent3" accent4="accent4" accent5="accent5" accent6="accent6" hlink="hlink" folHlink="folHlink"/>
    </a:extraClrScheme>
    <a:extraClrScheme>
      <a:clrScheme name="Default 9">
        <a:dk1>
          <a:srgbClr val="5F5F5F"/>
        </a:dk1>
        <a:lt1>
          <a:srgbClr val="FFFFFF"/>
        </a:lt1>
        <a:dk2>
          <a:srgbClr val="8080FF"/>
        </a:dk2>
        <a:lt2>
          <a:srgbClr val="000080"/>
        </a:lt2>
        <a:accent1>
          <a:srgbClr val="00FF00"/>
        </a:accent1>
        <a:accent2>
          <a:srgbClr val="EF9100"/>
        </a:accent2>
        <a:accent3>
          <a:srgbClr val="FFFFFF"/>
        </a:accent3>
        <a:accent4>
          <a:srgbClr val="505050"/>
        </a:accent4>
        <a:accent5>
          <a:srgbClr val="AAFFAA"/>
        </a:accent5>
        <a:accent6>
          <a:srgbClr val="D98300"/>
        </a:accent6>
        <a:hlink>
          <a:srgbClr val="FF0100"/>
        </a:hlink>
        <a:folHlink>
          <a:srgbClr val="FFFF00"/>
        </a:folHlink>
      </a:clrScheme>
      <a:clrMap bg1="lt1" tx1="dk1" bg2="lt2" tx2="dk2" accent1="accent1" accent2="accent2" accent3="accent3" accent4="accent4" accent5="accent5" accent6="accent6" hlink="hlink" folHlink="folHlink"/>
    </a:extraClrScheme>
    <a:extraClrScheme>
      <a:clrScheme name="Default 10">
        <a:dk1>
          <a:srgbClr val="5F5F5F"/>
        </a:dk1>
        <a:lt1>
          <a:srgbClr val="FFFFFF"/>
        </a:lt1>
        <a:dk2>
          <a:srgbClr val="8080FF"/>
        </a:dk2>
        <a:lt2>
          <a:srgbClr val="000080"/>
        </a:lt2>
        <a:accent1>
          <a:srgbClr val="000099"/>
        </a:accent1>
        <a:accent2>
          <a:srgbClr val="00FF00"/>
        </a:accent2>
        <a:accent3>
          <a:srgbClr val="FFFFFF"/>
        </a:accent3>
        <a:accent4>
          <a:srgbClr val="505050"/>
        </a:accent4>
        <a:accent5>
          <a:srgbClr val="AAAACA"/>
        </a:accent5>
        <a:accent6>
          <a:srgbClr val="00E700"/>
        </a:accent6>
        <a:hlink>
          <a:srgbClr val="FF0100"/>
        </a:hlink>
        <a:folHlink>
          <a:srgbClr val="FFFF00"/>
        </a:folHlink>
      </a:clrScheme>
      <a:clrMap bg1="lt1" tx1="dk1" bg2="lt2" tx2="dk2" accent1="accent1" accent2="accent2" accent3="accent3" accent4="accent4" accent5="accent5" accent6="accent6" hlink="hlink" folHlink="folHlink"/>
    </a:extraClrScheme>
    <a:extraClrScheme>
      <a:clrScheme name="Default 11">
        <a:dk1>
          <a:srgbClr val="5F5F5F"/>
        </a:dk1>
        <a:lt1>
          <a:srgbClr val="FFFFFF"/>
        </a:lt1>
        <a:dk2>
          <a:srgbClr val="8080FF"/>
        </a:dk2>
        <a:lt2>
          <a:srgbClr val="000080"/>
        </a:lt2>
        <a:accent1>
          <a:srgbClr val="000099"/>
        </a:accent1>
        <a:accent2>
          <a:srgbClr val="00FF00"/>
        </a:accent2>
        <a:accent3>
          <a:srgbClr val="FFFFFF"/>
        </a:accent3>
        <a:accent4>
          <a:srgbClr val="505050"/>
        </a:accent4>
        <a:accent5>
          <a:srgbClr val="AAAACA"/>
        </a:accent5>
        <a:accent6>
          <a:srgbClr val="00E700"/>
        </a:accent6>
        <a:hlink>
          <a:srgbClr val="FF0100"/>
        </a:hlink>
        <a:folHlink>
          <a:srgbClr val="8080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OGNITA SOCIAL SCREEN TEMLATE A4">
  <a:themeElements>
    <a:clrScheme name="Cognita Be Well">
      <a:dk1>
        <a:srgbClr val="000000"/>
      </a:dk1>
      <a:lt1>
        <a:srgbClr val="FFFFFF"/>
      </a:lt1>
      <a:dk2>
        <a:srgbClr val="37383A"/>
      </a:dk2>
      <a:lt2>
        <a:srgbClr val="FFFFFF"/>
      </a:lt2>
      <a:accent1>
        <a:srgbClr val="006EB6"/>
      </a:accent1>
      <a:accent2>
        <a:srgbClr val="6679BA"/>
      </a:accent2>
      <a:accent3>
        <a:srgbClr val="8C827E"/>
      </a:accent3>
      <a:accent4>
        <a:srgbClr val="00A97A"/>
      </a:accent4>
      <a:accent5>
        <a:srgbClr val="7CCBE2"/>
      </a:accent5>
      <a:accent6>
        <a:srgbClr val="6679BA"/>
      </a:accent6>
      <a:hlink>
        <a:srgbClr val="E6244F"/>
      </a:hlink>
      <a:folHlink>
        <a:srgbClr val="37383A"/>
      </a:folHlink>
    </a:clrScheme>
    <a:fontScheme name="Custom 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cmpd="sng" algn="ctr">
          <a:noFill/>
          <a:prstDash val="solid"/>
          <a:round/>
          <a:headEnd type="none" w="med" len="med"/>
          <a:tailEnd type="none" w="med" len="med"/>
        </a:ln>
        <a:effectLst/>
      </a:spPr>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defPPr marL="0" marR="0" indent="0" algn="l" defTabSz="914400" rtl="0" eaLnBrk="0" fontAlgn="base" latinLnBrk="0" hangingPunct="0">
          <a:lnSpc>
            <a:spcPct val="85000"/>
          </a:lnSpc>
          <a:spcBef>
            <a:spcPct val="0"/>
          </a:spcBef>
          <a:spcAft>
            <a:spcPts val="1200"/>
          </a:spcAft>
          <a:buClrTx/>
          <a:buSzTx/>
          <a:buFontTx/>
          <a:buNone/>
          <a:tabLst/>
          <a:defRPr kumimoji="0" sz="2000" b="0" i="0" u="none" strike="noStrike" cap="none" normalizeH="0" baseline="0" dirty="0" smtClean="0">
            <a:ln>
              <a:noFill/>
            </a:ln>
            <a:solidFill>
              <a:srgbClr val="5F5F5F"/>
            </a:solidFill>
            <a:effectLst/>
            <a:latin typeface="+mn-lt"/>
          </a:defRPr>
        </a:defPPr>
      </a:lstStyle>
    </a:spDef>
    <a:lnDef>
      <a:spPr bwMode="auto">
        <a:xfrm>
          <a:off x="0" y="0"/>
          <a:ext cx="1" cy="1"/>
        </a:xfrm>
        <a:custGeom>
          <a:avLst/>
          <a:gdLst/>
          <a:ahLst/>
          <a:cxnLst/>
          <a:rect l="0" t="0" r="0" b="0"/>
          <a:pathLst/>
        </a:custGeom>
        <a:noFill/>
        <a:ln w="12700" cap="flat" cmpd="sng" algn="ctr">
          <a:solidFill>
            <a:schemeClr val="hlink"/>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000" b="0" i="0" u="none" strike="noStrike" cap="none" normalizeH="0" baseline="0" smtClean="0">
            <a:ln>
              <a:noFill/>
            </a:ln>
            <a:solidFill>
              <a:srgbClr val="5F5F5F"/>
            </a:solidFill>
            <a:effectLst/>
            <a:latin typeface="Univers" pitchFamily="34" charset="0"/>
          </a:defRPr>
        </a:defPPr>
      </a:lstStyle>
    </a:lnDef>
    <a:txDef>
      <a:spPr/>
      <a:bodyPr wrap="none" rtlCol="0">
        <a:spAutoFit/>
      </a:bodyPr>
      <a:lstStyle>
        <a:defPPr marL="342900" marR="0" indent="-342900" algn="l" defTabSz="914400" rtl="0" eaLnBrk="1" fontAlgn="base" latinLnBrk="0" hangingPunct="1">
          <a:lnSpc>
            <a:spcPct val="100000"/>
          </a:lnSpc>
          <a:spcBef>
            <a:spcPct val="20000"/>
          </a:spcBef>
          <a:spcAft>
            <a:spcPct val="0"/>
          </a:spcAft>
          <a:buClr>
            <a:schemeClr val="folHlink"/>
          </a:buClr>
          <a:buSzTx/>
          <a:buFont typeface="Wingdings" pitchFamily="2" charset="2"/>
          <a:buChar char=""/>
          <a:tabLst/>
          <a:defRPr kern="0" dirty="0" smtClean="0">
            <a:latin typeface="+mn-lt"/>
          </a:defRPr>
        </a:defPPr>
      </a:lstStyle>
    </a:txDef>
  </a:objectDefaults>
  <a:extraClrSchemeLst>
    <a:extraClrScheme>
      <a:clrScheme name="Defaul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8">
        <a:dk1>
          <a:srgbClr val="5F5F5F"/>
        </a:dk1>
        <a:lt1>
          <a:srgbClr val="FFFFFF"/>
        </a:lt1>
        <a:dk2>
          <a:srgbClr val="0066FF"/>
        </a:dk2>
        <a:lt2>
          <a:srgbClr val="000080"/>
        </a:lt2>
        <a:accent1>
          <a:srgbClr val="EBF031"/>
        </a:accent1>
        <a:accent2>
          <a:srgbClr val="EF9100"/>
        </a:accent2>
        <a:accent3>
          <a:srgbClr val="FFFFFF"/>
        </a:accent3>
        <a:accent4>
          <a:srgbClr val="505050"/>
        </a:accent4>
        <a:accent5>
          <a:srgbClr val="F3F6AD"/>
        </a:accent5>
        <a:accent6>
          <a:srgbClr val="D98300"/>
        </a:accent6>
        <a:hlink>
          <a:srgbClr val="FF0100"/>
        </a:hlink>
        <a:folHlink>
          <a:srgbClr val="8080FF"/>
        </a:folHlink>
      </a:clrScheme>
      <a:clrMap bg1="lt1" tx1="dk1" bg2="lt2" tx2="dk2" accent1="accent1" accent2="accent2" accent3="accent3" accent4="accent4" accent5="accent5" accent6="accent6" hlink="hlink" folHlink="folHlink"/>
    </a:extraClrScheme>
    <a:extraClrScheme>
      <a:clrScheme name="Default 9">
        <a:dk1>
          <a:srgbClr val="5F5F5F"/>
        </a:dk1>
        <a:lt1>
          <a:srgbClr val="FFFFFF"/>
        </a:lt1>
        <a:dk2>
          <a:srgbClr val="8080FF"/>
        </a:dk2>
        <a:lt2>
          <a:srgbClr val="000080"/>
        </a:lt2>
        <a:accent1>
          <a:srgbClr val="00FF00"/>
        </a:accent1>
        <a:accent2>
          <a:srgbClr val="EF9100"/>
        </a:accent2>
        <a:accent3>
          <a:srgbClr val="FFFFFF"/>
        </a:accent3>
        <a:accent4>
          <a:srgbClr val="505050"/>
        </a:accent4>
        <a:accent5>
          <a:srgbClr val="AAFFAA"/>
        </a:accent5>
        <a:accent6>
          <a:srgbClr val="D98300"/>
        </a:accent6>
        <a:hlink>
          <a:srgbClr val="FF0100"/>
        </a:hlink>
        <a:folHlink>
          <a:srgbClr val="FFFF00"/>
        </a:folHlink>
      </a:clrScheme>
      <a:clrMap bg1="lt1" tx1="dk1" bg2="lt2" tx2="dk2" accent1="accent1" accent2="accent2" accent3="accent3" accent4="accent4" accent5="accent5" accent6="accent6" hlink="hlink" folHlink="folHlink"/>
    </a:extraClrScheme>
    <a:extraClrScheme>
      <a:clrScheme name="Default 10">
        <a:dk1>
          <a:srgbClr val="5F5F5F"/>
        </a:dk1>
        <a:lt1>
          <a:srgbClr val="FFFFFF"/>
        </a:lt1>
        <a:dk2>
          <a:srgbClr val="8080FF"/>
        </a:dk2>
        <a:lt2>
          <a:srgbClr val="000080"/>
        </a:lt2>
        <a:accent1>
          <a:srgbClr val="000099"/>
        </a:accent1>
        <a:accent2>
          <a:srgbClr val="00FF00"/>
        </a:accent2>
        <a:accent3>
          <a:srgbClr val="FFFFFF"/>
        </a:accent3>
        <a:accent4>
          <a:srgbClr val="505050"/>
        </a:accent4>
        <a:accent5>
          <a:srgbClr val="AAAACA"/>
        </a:accent5>
        <a:accent6>
          <a:srgbClr val="00E700"/>
        </a:accent6>
        <a:hlink>
          <a:srgbClr val="FF0100"/>
        </a:hlink>
        <a:folHlink>
          <a:srgbClr val="FFFF00"/>
        </a:folHlink>
      </a:clrScheme>
      <a:clrMap bg1="lt1" tx1="dk1" bg2="lt2" tx2="dk2" accent1="accent1" accent2="accent2" accent3="accent3" accent4="accent4" accent5="accent5" accent6="accent6" hlink="hlink" folHlink="folHlink"/>
    </a:extraClrScheme>
    <a:extraClrScheme>
      <a:clrScheme name="Default 11">
        <a:dk1>
          <a:srgbClr val="5F5F5F"/>
        </a:dk1>
        <a:lt1>
          <a:srgbClr val="FFFFFF"/>
        </a:lt1>
        <a:dk2>
          <a:srgbClr val="8080FF"/>
        </a:dk2>
        <a:lt2>
          <a:srgbClr val="000080"/>
        </a:lt2>
        <a:accent1>
          <a:srgbClr val="000099"/>
        </a:accent1>
        <a:accent2>
          <a:srgbClr val="00FF00"/>
        </a:accent2>
        <a:accent3>
          <a:srgbClr val="FFFFFF"/>
        </a:accent3>
        <a:accent4>
          <a:srgbClr val="505050"/>
        </a:accent4>
        <a:accent5>
          <a:srgbClr val="AAAACA"/>
        </a:accent5>
        <a:accent6>
          <a:srgbClr val="00E700"/>
        </a:accent6>
        <a:hlink>
          <a:srgbClr val="FF0100"/>
        </a:hlink>
        <a:folHlink>
          <a:srgbClr val="8080F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OGNITA HEALTHY TEMLATE A4">
  <a:themeElements>
    <a:clrScheme name="Cognita Be Well">
      <a:dk1>
        <a:srgbClr val="000000"/>
      </a:dk1>
      <a:lt1>
        <a:srgbClr val="FFFFFF"/>
      </a:lt1>
      <a:dk2>
        <a:srgbClr val="37383A"/>
      </a:dk2>
      <a:lt2>
        <a:srgbClr val="FFFFFF"/>
      </a:lt2>
      <a:accent1>
        <a:srgbClr val="006EB6"/>
      </a:accent1>
      <a:accent2>
        <a:srgbClr val="6679BA"/>
      </a:accent2>
      <a:accent3>
        <a:srgbClr val="8C827E"/>
      </a:accent3>
      <a:accent4>
        <a:srgbClr val="00A97A"/>
      </a:accent4>
      <a:accent5>
        <a:srgbClr val="7CCBE2"/>
      </a:accent5>
      <a:accent6>
        <a:srgbClr val="6679BA"/>
      </a:accent6>
      <a:hlink>
        <a:srgbClr val="E6244F"/>
      </a:hlink>
      <a:folHlink>
        <a:srgbClr val="37383A"/>
      </a:folHlink>
    </a:clrScheme>
    <a:fontScheme name="Custom 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cmpd="sng" algn="ctr">
          <a:noFill/>
          <a:prstDash val="solid"/>
          <a:round/>
          <a:headEnd type="none" w="med" len="med"/>
          <a:tailEnd type="none" w="med" len="med"/>
        </a:ln>
        <a:effectLst/>
      </a:spPr>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defPPr marL="0" marR="0" indent="0" algn="l" defTabSz="914400" rtl="0" eaLnBrk="0" fontAlgn="base" latinLnBrk="0" hangingPunct="0">
          <a:lnSpc>
            <a:spcPct val="85000"/>
          </a:lnSpc>
          <a:spcBef>
            <a:spcPct val="0"/>
          </a:spcBef>
          <a:spcAft>
            <a:spcPts val="1200"/>
          </a:spcAft>
          <a:buClrTx/>
          <a:buSzTx/>
          <a:buFontTx/>
          <a:buNone/>
          <a:tabLst/>
          <a:defRPr kumimoji="0" sz="2000" b="0" i="0" u="none" strike="noStrike" cap="none" normalizeH="0" baseline="0" dirty="0" smtClean="0">
            <a:ln>
              <a:noFill/>
            </a:ln>
            <a:solidFill>
              <a:srgbClr val="5F5F5F"/>
            </a:solidFill>
            <a:effectLst/>
            <a:latin typeface="+mn-lt"/>
          </a:defRPr>
        </a:defPPr>
      </a:lstStyle>
    </a:spDef>
    <a:lnDef>
      <a:spPr bwMode="auto">
        <a:xfrm>
          <a:off x="0" y="0"/>
          <a:ext cx="1" cy="1"/>
        </a:xfrm>
        <a:custGeom>
          <a:avLst/>
          <a:gdLst/>
          <a:ahLst/>
          <a:cxnLst/>
          <a:rect l="0" t="0" r="0" b="0"/>
          <a:pathLst/>
        </a:custGeom>
        <a:noFill/>
        <a:ln w="12700" cap="flat" cmpd="sng" algn="ctr">
          <a:solidFill>
            <a:schemeClr val="hlink"/>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000" b="0" i="0" u="none" strike="noStrike" cap="none" normalizeH="0" baseline="0" smtClean="0">
            <a:ln>
              <a:noFill/>
            </a:ln>
            <a:solidFill>
              <a:srgbClr val="5F5F5F"/>
            </a:solidFill>
            <a:effectLst/>
            <a:latin typeface="Univers" pitchFamily="34" charset="0"/>
          </a:defRPr>
        </a:defPPr>
      </a:lstStyle>
    </a:lnDef>
    <a:txDef>
      <a:spPr/>
      <a:bodyPr wrap="none" rtlCol="0">
        <a:spAutoFit/>
      </a:bodyPr>
      <a:lstStyle>
        <a:defPPr marL="342900" marR="0" indent="-342900" algn="l" defTabSz="914400" rtl="0" eaLnBrk="1" fontAlgn="base" latinLnBrk="0" hangingPunct="1">
          <a:lnSpc>
            <a:spcPct val="100000"/>
          </a:lnSpc>
          <a:spcBef>
            <a:spcPct val="20000"/>
          </a:spcBef>
          <a:spcAft>
            <a:spcPct val="0"/>
          </a:spcAft>
          <a:buClr>
            <a:schemeClr val="folHlink"/>
          </a:buClr>
          <a:buSzTx/>
          <a:buFont typeface="Wingdings" pitchFamily="2" charset="2"/>
          <a:buChar char=""/>
          <a:tabLst/>
          <a:defRPr kern="0" dirty="0" smtClean="0">
            <a:latin typeface="+mn-lt"/>
          </a:defRPr>
        </a:defPPr>
      </a:lstStyle>
    </a:txDef>
  </a:objectDefaults>
  <a:extraClrSchemeLst>
    <a:extraClrScheme>
      <a:clrScheme name="Defaul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8">
        <a:dk1>
          <a:srgbClr val="5F5F5F"/>
        </a:dk1>
        <a:lt1>
          <a:srgbClr val="FFFFFF"/>
        </a:lt1>
        <a:dk2>
          <a:srgbClr val="0066FF"/>
        </a:dk2>
        <a:lt2>
          <a:srgbClr val="000080"/>
        </a:lt2>
        <a:accent1>
          <a:srgbClr val="EBF031"/>
        </a:accent1>
        <a:accent2>
          <a:srgbClr val="EF9100"/>
        </a:accent2>
        <a:accent3>
          <a:srgbClr val="FFFFFF"/>
        </a:accent3>
        <a:accent4>
          <a:srgbClr val="505050"/>
        </a:accent4>
        <a:accent5>
          <a:srgbClr val="F3F6AD"/>
        </a:accent5>
        <a:accent6>
          <a:srgbClr val="D98300"/>
        </a:accent6>
        <a:hlink>
          <a:srgbClr val="FF0100"/>
        </a:hlink>
        <a:folHlink>
          <a:srgbClr val="8080FF"/>
        </a:folHlink>
      </a:clrScheme>
      <a:clrMap bg1="lt1" tx1="dk1" bg2="lt2" tx2="dk2" accent1="accent1" accent2="accent2" accent3="accent3" accent4="accent4" accent5="accent5" accent6="accent6" hlink="hlink" folHlink="folHlink"/>
    </a:extraClrScheme>
    <a:extraClrScheme>
      <a:clrScheme name="Default 9">
        <a:dk1>
          <a:srgbClr val="5F5F5F"/>
        </a:dk1>
        <a:lt1>
          <a:srgbClr val="FFFFFF"/>
        </a:lt1>
        <a:dk2>
          <a:srgbClr val="8080FF"/>
        </a:dk2>
        <a:lt2>
          <a:srgbClr val="000080"/>
        </a:lt2>
        <a:accent1>
          <a:srgbClr val="00FF00"/>
        </a:accent1>
        <a:accent2>
          <a:srgbClr val="EF9100"/>
        </a:accent2>
        <a:accent3>
          <a:srgbClr val="FFFFFF"/>
        </a:accent3>
        <a:accent4>
          <a:srgbClr val="505050"/>
        </a:accent4>
        <a:accent5>
          <a:srgbClr val="AAFFAA"/>
        </a:accent5>
        <a:accent6>
          <a:srgbClr val="D98300"/>
        </a:accent6>
        <a:hlink>
          <a:srgbClr val="FF0100"/>
        </a:hlink>
        <a:folHlink>
          <a:srgbClr val="FFFF00"/>
        </a:folHlink>
      </a:clrScheme>
      <a:clrMap bg1="lt1" tx1="dk1" bg2="lt2" tx2="dk2" accent1="accent1" accent2="accent2" accent3="accent3" accent4="accent4" accent5="accent5" accent6="accent6" hlink="hlink" folHlink="folHlink"/>
    </a:extraClrScheme>
    <a:extraClrScheme>
      <a:clrScheme name="Default 10">
        <a:dk1>
          <a:srgbClr val="5F5F5F"/>
        </a:dk1>
        <a:lt1>
          <a:srgbClr val="FFFFFF"/>
        </a:lt1>
        <a:dk2>
          <a:srgbClr val="8080FF"/>
        </a:dk2>
        <a:lt2>
          <a:srgbClr val="000080"/>
        </a:lt2>
        <a:accent1>
          <a:srgbClr val="000099"/>
        </a:accent1>
        <a:accent2>
          <a:srgbClr val="00FF00"/>
        </a:accent2>
        <a:accent3>
          <a:srgbClr val="FFFFFF"/>
        </a:accent3>
        <a:accent4>
          <a:srgbClr val="505050"/>
        </a:accent4>
        <a:accent5>
          <a:srgbClr val="AAAACA"/>
        </a:accent5>
        <a:accent6>
          <a:srgbClr val="00E700"/>
        </a:accent6>
        <a:hlink>
          <a:srgbClr val="FF0100"/>
        </a:hlink>
        <a:folHlink>
          <a:srgbClr val="FFFF00"/>
        </a:folHlink>
      </a:clrScheme>
      <a:clrMap bg1="lt1" tx1="dk1" bg2="lt2" tx2="dk2" accent1="accent1" accent2="accent2" accent3="accent3" accent4="accent4" accent5="accent5" accent6="accent6" hlink="hlink" folHlink="folHlink"/>
    </a:extraClrScheme>
    <a:extraClrScheme>
      <a:clrScheme name="Default 11">
        <a:dk1>
          <a:srgbClr val="5F5F5F"/>
        </a:dk1>
        <a:lt1>
          <a:srgbClr val="FFFFFF"/>
        </a:lt1>
        <a:dk2>
          <a:srgbClr val="8080FF"/>
        </a:dk2>
        <a:lt2>
          <a:srgbClr val="000080"/>
        </a:lt2>
        <a:accent1>
          <a:srgbClr val="000099"/>
        </a:accent1>
        <a:accent2>
          <a:srgbClr val="00FF00"/>
        </a:accent2>
        <a:accent3>
          <a:srgbClr val="FFFFFF"/>
        </a:accent3>
        <a:accent4>
          <a:srgbClr val="505050"/>
        </a:accent4>
        <a:accent5>
          <a:srgbClr val="AAAACA"/>
        </a:accent5>
        <a:accent6>
          <a:srgbClr val="00E700"/>
        </a:accent6>
        <a:hlink>
          <a:srgbClr val="FF0100"/>
        </a:hlink>
        <a:folHlink>
          <a:srgbClr val="8080F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COGNITA BRAIN TEMLATE A4">
  <a:themeElements>
    <a:clrScheme name="Cognita Be Well">
      <a:dk1>
        <a:srgbClr val="000000"/>
      </a:dk1>
      <a:lt1>
        <a:srgbClr val="FFFFFF"/>
      </a:lt1>
      <a:dk2>
        <a:srgbClr val="37383A"/>
      </a:dk2>
      <a:lt2>
        <a:srgbClr val="FFFFFF"/>
      </a:lt2>
      <a:accent1>
        <a:srgbClr val="006EB6"/>
      </a:accent1>
      <a:accent2>
        <a:srgbClr val="6679BA"/>
      </a:accent2>
      <a:accent3>
        <a:srgbClr val="8C827E"/>
      </a:accent3>
      <a:accent4>
        <a:srgbClr val="00A97A"/>
      </a:accent4>
      <a:accent5>
        <a:srgbClr val="7CCBE2"/>
      </a:accent5>
      <a:accent6>
        <a:srgbClr val="6679BA"/>
      </a:accent6>
      <a:hlink>
        <a:srgbClr val="E6244F"/>
      </a:hlink>
      <a:folHlink>
        <a:srgbClr val="37383A"/>
      </a:folHlink>
    </a:clrScheme>
    <a:fontScheme name="Custom 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cmpd="sng" algn="ctr">
          <a:noFill/>
          <a:prstDash val="solid"/>
          <a:round/>
          <a:headEnd type="none" w="med" len="med"/>
          <a:tailEnd type="none" w="med" len="med"/>
        </a:ln>
        <a:effectLst/>
      </a:spPr>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defPPr marL="0" marR="0" indent="0" algn="l" defTabSz="914400" rtl="0" eaLnBrk="0" fontAlgn="base" latinLnBrk="0" hangingPunct="0">
          <a:lnSpc>
            <a:spcPct val="85000"/>
          </a:lnSpc>
          <a:spcBef>
            <a:spcPct val="0"/>
          </a:spcBef>
          <a:spcAft>
            <a:spcPts val="1200"/>
          </a:spcAft>
          <a:buClrTx/>
          <a:buSzTx/>
          <a:buFontTx/>
          <a:buNone/>
          <a:tabLst/>
          <a:defRPr kumimoji="0" sz="2000" b="0" i="0" u="none" strike="noStrike" cap="none" normalizeH="0" baseline="0" dirty="0" smtClean="0">
            <a:ln>
              <a:noFill/>
            </a:ln>
            <a:solidFill>
              <a:srgbClr val="5F5F5F"/>
            </a:solidFill>
            <a:effectLst/>
            <a:latin typeface="+mn-lt"/>
          </a:defRPr>
        </a:defPPr>
      </a:lstStyle>
    </a:spDef>
    <a:lnDef>
      <a:spPr bwMode="auto">
        <a:xfrm>
          <a:off x="0" y="0"/>
          <a:ext cx="1" cy="1"/>
        </a:xfrm>
        <a:custGeom>
          <a:avLst/>
          <a:gdLst/>
          <a:ahLst/>
          <a:cxnLst/>
          <a:rect l="0" t="0" r="0" b="0"/>
          <a:pathLst/>
        </a:custGeom>
        <a:noFill/>
        <a:ln w="12700" cap="flat" cmpd="sng" algn="ctr">
          <a:solidFill>
            <a:schemeClr val="hlink"/>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000" b="0" i="0" u="none" strike="noStrike" cap="none" normalizeH="0" baseline="0" smtClean="0">
            <a:ln>
              <a:noFill/>
            </a:ln>
            <a:solidFill>
              <a:srgbClr val="5F5F5F"/>
            </a:solidFill>
            <a:effectLst/>
            <a:latin typeface="Univers" pitchFamily="34" charset="0"/>
          </a:defRPr>
        </a:defPPr>
      </a:lstStyle>
    </a:lnDef>
    <a:txDef>
      <a:spPr/>
      <a:bodyPr wrap="none" rtlCol="0">
        <a:spAutoFit/>
      </a:bodyPr>
      <a:lstStyle>
        <a:defPPr marL="342900" marR="0" indent="-342900" algn="l" defTabSz="914400" rtl="0" eaLnBrk="1" fontAlgn="base" latinLnBrk="0" hangingPunct="1">
          <a:lnSpc>
            <a:spcPct val="100000"/>
          </a:lnSpc>
          <a:spcBef>
            <a:spcPct val="20000"/>
          </a:spcBef>
          <a:spcAft>
            <a:spcPct val="0"/>
          </a:spcAft>
          <a:buClr>
            <a:schemeClr val="folHlink"/>
          </a:buClr>
          <a:buSzTx/>
          <a:buFont typeface="Wingdings" pitchFamily="2" charset="2"/>
          <a:buChar char=""/>
          <a:tabLst/>
          <a:defRPr kern="0" dirty="0" smtClean="0">
            <a:latin typeface="+mn-lt"/>
          </a:defRPr>
        </a:defPPr>
      </a:lstStyle>
    </a:txDef>
  </a:objectDefaults>
  <a:extraClrSchemeLst>
    <a:extraClrScheme>
      <a:clrScheme name="Defaul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8">
        <a:dk1>
          <a:srgbClr val="5F5F5F"/>
        </a:dk1>
        <a:lt1>
          <a:srgbClr val="FFFFFF"/>
        </a:lt1>
        <a:dk2>
          <a:srgbClr val="0066FF"/>
        </a:dk2>
        <a:lt2>
          <a:srgbClr val="000080"/>
        </a:lt2>
        <a:accent1>
          <a:srgbClr val="EBF031"/>
        </a:accent1>
        <a:accent2>
          <a:srgbClr val="EF9100"/>
        </a:accent2>
        <a:accent3>
          <a:srgbClr val="FFFFFF"/>
        </a:accent3>
        <a:accent4>
          <a:srgbClr val="505050"/>
        </a:accent4>
        <a:accent5>
          <a:srgbClr val="F3F6AD"/>
        </a:accent5>
        <a:accent6>
          <a:srgbClr val="D98300"/>
        </a:accent6>
        <a:hlink>
          <a:srgbClr val="FF0100"/>
        </a:hlink>
        <a:folHlink>
          <a:srgbClr val="8080FF"/>
        </a:folHlink>
      </a:clrScheme>
      <a:clrMap bg1="lt1" tx1="dk1" bg2="lt2" tx2="dk2" accent1="accent1" accent2="accent2" accent3="accent3" accent4="accent4" accent5="accent5" accent6="accent6" hlink="hlink" folHlink="folHlink"/>
    </a:extraClrScheme>
    <a:extraClrScheme>
      <a:clrScheme name="Default 9">
        <a:dk1>
          <a:srgbClr val="5F5F5F"/>
        </a:dk1>
        <a:lt1>
          <a:srgbClr val="FFFFFF"/>
        </a:lt1>
        <a:dk2>
          <a:srgbClr val="8080FF"/>
        </a:dk2>
        <a:lt2>
          <a:srgbClr val="000080"/>
        </a:lt2>
        <a:accent1>
          <a:srgbClr val="00FF00"/>
        </a:accent1>
        <a:accent2>
          <a:srgbClr val="EF9100"/>
        </a:accent2>
        <a:accent3>
          <a:srgbClr val="FFFFFF"/>
        </a:accent3>
        <a:accent4>
          <a:srgbClr val="505050"/>
        </a:accent4>
        <a:accent5>
          <a:srgbClr val="AAFFAA"/>
        </a:accent5>
        <a:accent6>
          <a:srgbClr val="D98300"/>
        </a:accent6>
        <a:hlink>
          <a:srgbClr val="FF0100"/>
        </a:hlink>
        <a:folHlink>
          <a:srgbClr val="FFFF00"/>
        </a:folHlink>
      </a:clrScheme>
      <a:clrMap bg1="lt1" tx1="dk1" bg2="lt2" tx2="dk2" accent1="accent1" accent2="accent2" accent3="accent3" accent4="accent4" accent5="accent5" accent6="accent6" hlink="hlink" folHlink="folHlink"/>
    </a:extraClrScheme>
    <a:extraClrScheme>
      <a:clrScheme name="Default 10">
        <a:dk1>
          <a:srgbClr val="5F5F5F"/>
        </a:dk1>
        <a:lt1>
          <a:srgbClr val="FFFFFF"/>
        </a:lt1>
        <a:dk2>
          <a:srgbClr val="8080FF"/>
        </a:dk2>
        <a:lt2>
          <a:srgbClr val="000080"/>
        </a:lt2>
        <a:accent1>
          <a:srgbClr val="000099"/>
        </a:accent1>
        <a:accent2>
          <a:srgbClr val="00FF00"/>
        </a:accent2>
        <a:accent3>
          <a:srgbClr val="FFFFFF"/>
        </a:accent3>
        <a:accent4>
          <a:srgbClr val="505050"/>
        </a:accent4>
        <a:accent5>
          <a:srgbClr val="AAAACA"/>
        </a:accent5>
        <a:accent6>
          <a:srgbClr val="00E700"/>
        </a:accent6>
        <a:hlink>
          <a:srgbClr val="FF0100"/>
        </a:hlink>
        <a:folHlink>
          <a:srgbClr val="FFFF00"/>
        </a:folHlink>
      </a:clrScheme>
      <a:clrMap bg1="lt1" tx1="dk1" bg2="lt2" tx2="dk2" accent1="accent1" accent2="accent2" accent3="accent3" accent4="accent4" accent5="accent5" accent6="accent6" hlink="hlink" folHlink="folHlink"/>
    </a:extraClrScheme>
    <a:extraClrScheme>
      <a:clrScheme name="Default 11">
        <a:dk1>
          <a:srgbClr val="5F5F5F"/>
        </a:dk1>
        <a:lt1>
          <a:srgbClr val="FFFFFF"/>
        </a:lt1>
        <a:dk2>
          <a:srgbClr val="8080FF"/>
        </a:dk2>
        <a:lt2>
          <a:srgbClr val="000080"/>
        </a:lt2>
        <a:accent1>
          <a:srgbClr val="000099"/>
        </a:accent1>
        <a:accent2>
          <a:srgbClr val="00FF00"/>
        </a:accent2>
        <a:accent3>
          <a:srgbClr val="FFFFFF"/>
        </a:accent3>
        <a:accent4>
          <a:srgbClr val="505050"/>
        </a:accent4>
        <a:accent5>
          <a:srgbClr val="AAAACA"/>
        </a:accent5>
        <a:accent6>
          <a:srgbClr val="00E700"/>
        </a:accent6>
        <a:hlink>
          <a:srgbClr val="FF0100"/>
        </a:hlink>
        <a:folHlink>
          <a:srgbClr val="8080F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Generic">
  <a:themeElements>
    <a:clrScheme name="Cognita Be Well">
      <a:dk1>
        <a:srgbClr val="000000"/>
      </a:dk1>
      <a:lt1>
        <a:srgbClr val="FFFFFF"/>
      </a:lt1>
      <a:dk2>
        <a:srgbClr val="37383A"/>
      </a:dk2>
      <a:lt2>
        <a:srgbClr val="FFFFFF"/>
      </a:lt2>
      <a:accent1>
        <a:srgbClr val="006EB6"/>
      </a:accent1>
      <a:accent2>
        <a:srgbClr val="6679BA"/>
      </a:accent2>
      <a:accent3>
        <a:srgbClr val="8C827E"/>
      </a:accent3>
      <a:accent4>
        <a:srgbClr val="00A97A"/>
      </a:accent4>
      <a:accent5>
        <a:srgbClr val="7CCBE2"/>
      </a:accent5>
      <a:accent6>
        <a:srgbClr val="6679BA"/>
      </a:accent6>
      <a:hlink>
        <a:srgbClr val="E6244F"/>
      </a:hlink>
      <a:folHlink>
        <a:srgbClr val="37383A"/>
      </a:folHlink>
    </a:clrScheme>
    <a:fontScheme name="Custom 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cmpd="sng" algn="ctr">
          <a:noFill/>
          <a:prstDash val="solid"/>
          <a:round/>
          <a:headEnd type="none" w="med" len="med"/>
          <a:tailEnd type="none" w="med" len="med"/>
        </a:ln>
        <a:effectLst/>
      </a:spPr>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defPPr marL="0" marR="0" indent="0" algn="l" defTabSz="914400" rtl="0" eaLnBrk="0" fontAlgn="base" latinLnBrk="0" hangingPunct="0">
          <a:lnSpc>
            <a:spcPct val="85000"/>
          </a:lnSpc>
          <a:spcBef>
            <a:spcPct val="0"/>
          </a:spcBef>
          <a:spcAft>
            <a:spcPts val="1200"/>
          </a:spcAft>
          <a:buClrTx/>
          <a:buSzTx/>
          <a:buFontTx/>
          <a:buNone/>
          <a:tabLst/>
          <a:defRPr kumimoji="0" sz="2000" b="0" i="0" u="none" strike="noStrike" cap="none" normalizeH="0" baseline="0" dirty="0" smtClean="0">
            <a:ln>
              <a:noFill/>
            </a:ln>
            <a:solidFill>
              <a:srgbClr val="5F5F5F"/>
            </a:solidFill>
            <a:effectLst/>
            <a:latin typeface="+mn-lt"/>
          </a:defRPr>
        </a:defPPr>
      </a:lstStyle>
    </a:spDef>
    <a:lnDef>
      <a:spPr bwMode="auto">
        <a:xfrm>
          <a:off x="0" y="0"/>
          <a:ext cx="1" cy="1"/>
        </a:xfrm>
        <a:custGeom>
          <a:avLst/>
          <a:gdLst/>
          <a:ahLst/>
          <a:cxnLst/>
          <a:rect l="0" t="0" r="0" b="0"/>
          <a:pathLst/>
        </a:custGeom>
        <a:noFill/>
        <a:ln w="12700" cap="flat" cmpd="sng" algn="ctr">
          <a:solidFill>
            <a:schemeClr val="hlink"/>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000" b="0" i="0" u="none" strike="noStrike" cap="none" normalizeH="0" baseline="0" smtClean="0">
            <a:ln>
              <a:noFill/>
            </a:ln>
            <a:solidFill>
              <a:srgbClr val="5F5F5F"/>
            </a:solidFill>
            <a:effectLst/>
            <a:latin typeface="Univers" pitchFamily="34" charset="0"/>
          </a:defRPr>
        </a:defPPr>
      </a:lstStyle>
    </a:lnDef>
    <a:txDef>
      <a:spPr/>
      <a:bodyPr wrap="none" rtlCol="0">
        <a:spAutoFit/>
      </a:bodyPr>
      <a:lstStyle>
        <a:defPPr marL="342900" marR="0" indent="-342900" algn="l" defTabSz="914400" rtl="0" eaLnBrk="1" fontAlgn="base" latinLnBrk="0" hangingPunct="1">
          <a:lnSpc>
            <a:spcPct val="100000"/>
          </a:lnSpc>
          <a:spcBef>
            <a:spcPct val="20000"/>
          </a:spcBef>
          <a:spcAft>
            <a:spcPct val="0"/>
          </a:spcAft>
          <a:buClr>
            <a:schemeClr val="folHlink"/>
          </a:buClr>
          <a:buSzTx/>
          <a:buFont typeface="Wingdings" pitchFamily="2" charset="2"/>
          <a:buChar char=""/>
          <a:tabLst/>
          <a:defRPr kern="0" dirty="0" smtClean="0">
            <a:latin typeface="+mn-lt"/>
          </a:defRPr>
        </a:defPPr>
      </a:lstStyle>
    </a:txDef>
  </a:objectDefaults>
  <a:extraClrSchemeLst>
    <a:extraClrScheme>
      <a:clrScheme name="Defaul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8">
        <a:dk1>
          <a:srgbClr val="5F5F5F"/>
        </a:dk1>
        <a:lt1>
          <a:srgbClr val="FFFFFF"/>
        </a:lt1>
        <a:dk2>
          <a:srgbClr val="0066FF"/>
        </a:dk2>
        <a:lt2>
          <a:srgbClr val="000080"/>
        </a:lt2>
        <a:accent1>
          <a:srgbClr val="EBF031"/>
        </a:accent1>
        <a:accent2>
          <a:srgbClr val="EF9100"/>
        </a:accent2>
        <a:accent3>
          <a:srgbClr val="FFFFFF"/>
        </a:accent3>
        <a:accent4>
          <a:srgbClr val="505050"/>
        </a:accent4>
        <a:accent5>
          <a:srgbClr val="F3F6AD"/>
        </a:accent5>
        <a:accent6>
          <a:srgbClr val="D98300"/>
        </a:accent6>
        <a:hlink>
          <a:srgbClr val="FF0100"/>
        </a:hlink>
        <a:folHlink>
          <a:srgbClr val="8080FF"/>
        </a:folHlink>
      </a:clrScheme>
      <a:clrMap bg1="lt1" tx1="dk1" bg2="lt2" tx2="dk2" accent1="accent1" accent2="accent2" accent3="accent3" accent4="accent4" accent5="accent5" accent6="accent6" hlink="hlink" folHlink="folHlink"/>
    </a:extraClrScheme>
    <a:extraClrScheme>
      <a:clrScheme name="Default 9">
        <a:dk1>
          <a:srgbClr val="5F5F5F"/>
        </a:dk1>
        <a:lt1>
          <a:srgbClr val="FFFFFF"/>
        </a:lt1>
        <a:dk2>
          <a:srgbClr val="8080FF"/>
        </a:dk2>
        <a:lt2>
          <a:srgbClr val="000080"/>
        </a:lt2>
        <a:accent1>
          <a:srgbClr val="00FF00"/>
        </a:accent1>
        <a:accent2>
          <a:srgbClr val="EF9100"/>
        </a:accent2>
        <a:accent3>
          <a:srgbClr val="FFFFFF"/>
        </a:accent3>
        <a:accent4>
          <a:srgbClr val="505050"/>
        </a:accent4>
        <a:accent5>
          <a:srgbClr val="AAFFAA"/>
        </a:accent5>
        <a:accent6>
          <a:srgbClr val="D98300"/>
        </a:accent6>
        <a:hlink>
          <a:srgbClr val="FF0100"/>
        </a:hlink>
        <a:folHlink>
          <a:srgbClr val="FFFF00"/>
        </a:folHlink>
      </a:clrScheme>
      <a:clrMap bg1="lt1" tx1="dk1" bg2="lt2" tx2="dk2" accent1="accent1" accent2="accent2" accent3="accent3" accent4="accent4" accent5="accent5" accent6="accent6" hlink="hlink" folHlink="folHlink"/>
    </a:extraClrScheme>
    <a:extraClrScheme>
      <a:clrScheme name="Default 10">
        <a:dk1>
          <a:srgbClr val="5F5F5F"/>
        </a:dk1>
        <a:lt1>
          <a:srgbClr val="FFFFFF"/>
        </a:lt1>
        <a:dk2>
          <a:srgbClr val="8080FF"/>
        </a:dk2>
        <a:lt2>
          <a:srgbClr val="000080"/>
        </a:lt2>
        <a:accent1>
          <a:srgbClr val="000099"/>
        </a:accent1>
        <a:accent2>
          <a:srgbClr val="00FF00"/>
        </a:accent2>
        <a:accent3>
          <a:srgbClr val="FFFFFF"/>
        </a:accent3>
        <a:accent4>
          <a:srgbClr val="505050"/>
        </a:accent4>
        <a:accent5>
          <a:srgbClr val="AAAACA"/>
        </a:accent5>
        <a:accent6>
          <a:srgbClr val="00E700"/>
        </a:accent6>
        <a:hlink>
          <a:srgbClr val="FF0100"/>
        </a:hlink>
        <a:folHlink>
          <a:srgbClr val="FFFF00"/>
        </a:folHlink>
      </a:clrScheme>
      <a:clrMap bg1="lt1" tx1="dk1" bg2="lt2" tx2="dk2" accent1="accent1" accent2="accent2" accent3="accent3" accent4="accent4" accent5="accent5" accent6="accent6" hlink="hlink" folHlink="folHlink"/>
    </a:extraClrScheme>
    <a:extraClrScheme>
      <a:clrScheme name="Default 11">
        <a:dk1>
          <a:srgbClr val="5F5F5F"/>
        </a:dk1>
        <a:lt1>
          <a:srgbClr val="FFFFFF"/>
        </a:lt1>
        <a:dk2>
          <a:srgbClr val="8080FF"/>
        </a:dk2>
        <a:lt2>
          <a:srgbClr val="000080"/>
        </a:lt2>
        <a:accent1>
          <a:srgbClr val="000099"/>
        </a:accent1>
        <a:accent2>
          <a:srgbClr val="00FF00"/>
        </a:accent2>
        <a:accent3>
          <a:srgbClr val="FFFFFF"/>
        </a:accent3>
        <a:accent4>
          <a:srgbClr val="505050"/>
        </a:accent4>
        <a:accent5>
          <a:srgbClr val="AAAACA"/>
        </a:accent5>
        <a:accent6>
          <a:srgbClr val="00E700"/>
        </a:accent6>
        <a:hlink>
          <a:srgbClr val="FF0100"/>
        </a:hlink>
        <a:folHlink>
          <a:srgbClr val="8080FF"/>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29438fd-04ee-4507-99e3-5b1565379ef4" xsi:nil="true"/>
    <lcf76f155ced4ddcb4097134ff3c332f xmlns="17820a19-b809-4a32-b7d9-f3f90c8767d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A6D717EFA2148408BBEA421E831B711" ma:contentTypeVersion="16" ma:contentTypeDescription="Create a new document." ma:contentTypeScope="" ma:versionID="783d64e758d296ea0c70fa5c5104fed1">
  <xsd:schema xmlns:xsd="http://www.w3.org/2001/XMLSchema" xmlns:xs="http://www.w3.org/2001/XMLSchema" xmlns:p="http://schemas.microsoft.com/office/2006/metadata/properties" xmlns:ns2="17820a19-b809-4a32-b7d9-f3f90c8767d9" xmlns:ns3="729438fd-04ee-4507-99e3-5b1565379ef4" targetNamespace="http://schemas.microsoft.com/office/2006/metadata/properties" ma:root="true" ma:fieldsID="4001c98bc18475b6e0c4d032e8d691b6" ns2:_="" ns3:_="">
    <xsd:import namespace="17820a19-b809-4a32-b7d9-f3f90c8767d9"/>
    <xsd:import namespace="729438fd-04ee-4507-99e3-5b1565379ef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820a19-b809-4a32-b7d9-f3f90c8767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403480c-d5b7-431a-9a59-125e384db26d"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29438fd-04ee-4507-99e3-5b1565379ef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d918ef4-9272-435c-abde-b83d6d4b7e5d}" ma:internalName="TaxCatchAll" ma:showField="CatchAllData" ma:web="729438fd-04ee-4507-99e3-5b1565379e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D43133E-7529-4BA7-92C6-9F755DE4F6CF}">
  <ds:schemaRefs>
    <ds:schemaRef ds:uri="http://schemas.microsoft.com/sharepoint/v3/contenttype/forms"/>
  </ds:schemaRefs>
</ds:datastoreItem>
</file>

<file path=customXml/itemProps2.xml><?xml version="1.0" encoding="utf-8"?>
<ds:datastoreItem xmlns:ds="http://schemas.openxmlformats.org/officeDocument/2006/customXml" ds:itemID="{D01B04A7-CF9B-4E13-929D-03BDEA91AEF1}">
  <ds:schemaRefs>
    <ds:schemaRef ds:uri="http://purl.org/dc/elements/1.1/"/>
    <ds:schemaRef ds:uri="http://purl.org/dc/terms/"/>
    <ds:schemaRef ds:uri="http://schemas.microsoft.com/office/2006/documentManagement/types"/>
    <ds:schemaRef ds:uri="a354ce32-be99-4c44-8f20-8c9212b11626"/>
    <ds:schemaRef ds:uri="http://www.w3.org/XML/1998/namespace"/>
    <ds:schemaRef ds:uri="http://schemas.microsoft.com/office/infopath/2007/PartnerControls"/>
    <ds:schemaRef ds:uri="http://purl.org/dc/dcmitype/"/>
    <ds:schemaRef ds:uri="http://schemas.openxmlformats.org/package/2006/metadata/core-properties"/>
    <ds:schemaRef ds:uri="9e89a77c-2b20-4d2d-bf69-2f3f7b6d6e93"/>
    <ds:schemaRef ds:uri="http://schemas.microsoft.com/office/2006/metadata/properties"/>
    <ds:schemaRef ds:uri="729438fd-04ee-4507-99e3-5b1565379ef4"/>
    <ds:schemaRef ds:uri="17820a19-b809-4a32-b7d9-f3f90c8767d9"/>
  </ds:schemaRefs>
</ds:datastoreItem>
</file>

<file path=customXml/itemProps3.xml><?xml version="1.0" encoding="utf-8"?>
<ds:datastoreItem xmlns:ds="http://schemas.openxmlformats.org/officeDocument/2006/customXml" ds:itemID="{F2714FB4-75D1-4192-8027-FD4B3690EA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820a19-b809-4a32-b7d9-f3f90c8767d9"/>
    <ds:schemaRef ds:uri="729438fd-04ee-4507-99e3-5b1565379e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7730</Words>
  <Application>Microsoft Office PowerPoint</Application>
  <PresentationFormat>A4 Paper (210x297 mm)</PresentationFormat>
  <Paragraphs>599</Paragraphs>
  <Slides>64</Slides>
  <Notes>35</Notes>
  <HiddenSlides>0</HiddenSlides>
  <MMClips>1</MMClips>
  <ScaleCrop>false</ScaleCrop>
  <HeadingPairs>
    <vt:vector size="8" baseType="variant">
      <vt:variant>
        <vt:lpstr>Fonts Used</vt:lpstr>
      </vt:variant>
      <vt:variant>
        <vt:i4>6</vt:i4>
      </vt:variant>
      <vt:variant>
        <vt:lpstr>Theme</vt:lpstr>
      </vt:variant>
      <vt:variant>
        <vt:i4>6</vt:i4>
      </vt:variant>
      <vt:variant>
        <vt:lpstr>Embedded OLE Servers</vt:lpstr>
      </vt:variant>
      <vt:variant>
        <vt:i4>1</vt:i4>
      </vt:variant>
      <vt:variant>
        <vt:lpstr>Slide Titles</vt:lpstr>
      </vt:variant>
      <vt:variant>
        <vt:i4>64</vt:i4>
      </vt:variant>
    </vt:vector>
  </HeadingPairs>
  <TitlesOfParts>
    <vt:vector size="77" baseType="lpstr">
      <vt:lpstr>Arial</vt:lpstr>
      <vt:lpstr>Arial </vt:lpstr>
      <vt:lpstr>Calibri</vt:lpstr>
      <vt:lpstr>Helvetica</vt:lpstr>
      <vt:lpstr>Univers</vt:lpstr>
      <vt:lpstr>Wingdings</vt:lpstr>
      <vt:lpstr>COGNITA SLEEP TEMLATE A4</vt:lpstr>
      <vt:lpstr>COGNITA TALK TEMLATE A4</vt:lpstr>
      <vt:lpstr>COGNITA SOCIAL SCREEN TEMLATE A4</vt:lpstr>
      <vt:lpstr>COGNITA HEALTHY TEMLATE A4</vt:lpstr>
      <vt:lpstr>1_COGNITA BRAIN TEMLATE A4</vt:lpstr>
      <vt:lpstr>Generic</vt:lpstr>
      <vt:lpstr>Image</vt:lpstr>
      <vt:lpstr>PowerPoint Presentation</vt:lpstr>
      <vt:lpstr>PowerPoint Presentation</vt:lpstr>
      <vt:lpstr>Contents</vt:lpstr>
      <vt:lpstr>The History of Neuroscience </vt:lpstr>
      <vt:lpstr>A Timeline of Neuroscience between 1900-2000</vt:lpstr>
      <vt:lpstr>PowerPoint Presentation</vt:lpstr>
      <vt:lpstr>PowerPoint Presentation</vt:lpstr>
      <vt:lpstr>Video Animation Link</vt:lpstr>
      <vt:lpstr>LINK</vt:lpstr>
      <vt:lpstr>Brain development: from childhood to adolescence</vt:lpstr>
      <vt:lpstr>PowerPoint Presentation</vt:lpstr>
      <vt:lpstr>What is the brain made up of?</vt:lpstr>
      <vt:lpstr>Brain structure</vt:lpstr>
      <vt:lpstr>PowerPoint Presentation</vt:lpstr>
      <vt:lpstr> Cortical White Matter Volume - Increases </vt:lpstr>
      <vt:lpstr>Cortical Grey Matter - Decreases</vt:lpstr>
      <vt:lpstr> Synapses - Decrease </vt:lpstr>
      <vt:lpstr>Synaptic Pruning</vt:lpstr>
      <vt:lpstr>   Synaptic Pruning   </vt:lpstr>
      <vt:lpstr> Synaptic Pruning in Action: Speech Sounds </vt:lpstr>
      <vt:lpstr>Synaptic Pruning</vt:lpstr>
      <vt:lpstr>Continuum of brain development from childhood to adolescence</vt:lpstr>
      <vt:lpstr>Practical examples of students who took advantage of their brain’s plasticity!</vt:lpstr>
      <vt:lpstr>Musicians</vt:lpstr>
      <vt:lpstr> Artists and Authors </vt:lpstr>
      <vt:lpstr> Actors and Actresses  </vt:lpstr>
      <vt:lpstr>Adolescent Brain Development  -  A Summary</vt:lpstr>
      <vt:lpstr>Cognitive Development  </vt:lpstr>
      <vt:lpstr>Social Cognition</vt:lpstr>
      <vt:lpstr> The Social Brain – An Experiment </vt:lpstr>
      <vt:lpstr>Social Cognition – some types emerge early in childhood </vt:lpstr>
      <vt:lpstr>  Mentalising  Understanding that different people think different things  </vt:lpstr>
      <vt:lpstr>The Sally Anne Test – Part 1</vt:lpstr>
      <vt:lpstr>The Sally Anne Test – Part 2</vt:lpstr>
      <vt:lpstr>The Social Brain</vt:lpstr>
      <vt:lpstr>What else is happening to the brain during adolescence? </vt:lpstr>
      <vt:lpstr>Dual Systems Theory: The Prefrontal Cortex and Limbic System</vt:lpstr>
      <vt:lpstr>And what is the impact on thoughts, feelings and behaviour?  </vt:lpstr>
      <vt:lpstr>Risk</vt:lpstr>
      <vt:lpstr>The Risky Adolescent Mouse!</vt:lpstr>
      <vt:lpstr>Adolescent risk taking in driving context </vt:lpstr>
      <vt:lpstr>Why do adolescents take more risks in front of friends?</vt:lpstr>
      <vt:lpstr>Increased Reward Sensitivity </vt:lpstr>
      <vt:lpstr>Why do adolescents take more risks in front of friends?</vt:lpstr>
      <vt:lpstr>A Period of Social Re-Orientation</vt:lpstr>
      <vt:lpstr>Social Influence on Risk Perception </vt:lpstr>
      <vt:lpstr>Why do adolescents take more risks in front of friends?</vt:lpstr>
      <vt:lpstr>Fear of Social Exclusion </vt:lpstr>
      <vt:lpstr>Why do adolescents take more risks in front of friends?</vt:lpstr>
      <vt:lpstr>Summary of impact of adolescent brain development on thoughts, feelings &amp; behaviour</vt:lpstr>
      <vt:lpstr>Adolescence: A Time of Opportunity…</vt:lpstr>
      <vt:lpstr>Lesson Activity Suggestions</vt:lpstr>
      <vt:lpstr>Lesson Activity Suggestions for Primary Aged Students (all regions)</vt:lpstr>
      <vt:lpstr>Lesson Activity Suggestions for Primary Aged Students (all regions)</vt:lpstr>
      <vt:lpstr>Lesson Activity Suggestions for (older) Primary &amp; Secondary Aged Students (all regions)</vt:lpstr>
      <vt:lpstr>Lesson Activity Suggestions for Senior Aged Students (all regions)</vt:lpstr>
      <vt:lpstr>Lesson Activity Suggestions for Senior Aged Students (all regions)</vt:lpstr>
      <vt:lpstr>Lesson Activity Suggestions for Senior Aged Students (all regions)</vt:lpstr>
      <vt:lpstr>Lesson Activity Suggestions for Senior Aged Students (all regions)</vt:lpstr>
      <vt:lpstr>Concussion - Resources to Support Activity</vt:lpstr>
      <vt:lpstr>Resources</vt:lpstr>
      <vt:lpstr>Resources Part 1 </vt:lpstr>
      <vt:lpstr>Resources Part 2</vt:lpstr>
      <vt:lpstr>Resources Part 3</vt:lpstr>
    </vt:vector>
  </TitlesOfParts>
  <Manager/>
  <Company>Microsoft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Sabina</dc:creator>
  <cp:keywords/>
  <dc:description/>
  <cp:lastModifiedBy>Sophie Watts</cp:lastModifiedBy>
  <cp:revision>18</cp:revision>
  <cp:lastPrinted>2017-11-02T17:29:31Z</cp:lastPrinted>
  <dcterms:created xsi:type="dcterms:W3CDTF">2013-05-23T15:57:50Z</dcterms:created>
  <dcterms:modified xsi:type="dcterms:W3CDTF">2023-05-04T09:02:48Z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0x0101007A6D717EFA2148408BBEA421E831B711</vt:lpwstr>
  </property>
</Properties>
</file>