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900" r:id="rId4"/>
    <p:sldMasterId id="2147483956" r:id="rId5"/>
    <p:sldMasterId id="2147483981" r:id="rId6"/>
    <p:sldMasterId id="2147483989" r:id="rId7"/>
    <p:sldMasterId id="2147484011" r:id="rId8"/>
    <p:sldMasterId id="2147483935" r:id="rId9"/>
  </p:sldMasterIdLst>
  <p:notesMasterIdLst>
    <p:notesMasterId r:id="rId51"/>
  </p:notesMasterIdLst>
  <p:handoutMasterIdLst>
    <p:handoutMasterId r:id="rId52"/>
  </p:handoutMasterIdLst>
  <p:sldIdLst>
    <p:sldId id="980" r:id="rId10"/>
    <p:sldId id="966" r:id="rId11"/>
    <p:sldId id="955" r:id="rId12"/>
    <p:sldId id="881" r:id="rId13"/>
    <p:sldId id="910" r:id="rId14"/>
    <p:sldId id="924" r:id="rId15"/>
    <p:sldId id="918" r:id="rId16"/>
    <p:sldId id="964" r:id="rId17"/>
    <p:sldId id="882" r:id="rId18"/>
    <p:sldId id="965" r:id="rId19"/>
    <p:sldId id="939" r:id="rId20"/>
    <p:sldId id="942" r:id="rId21"/>
    <p:sldId id="940" r:id="rId22"/>
    <p:sldId id="938" r:id="rId23"/>
    <p:sldId id="953" r:id="rId24"/>
    <p:sldId id="932" r:id="rId25"/>
    <p:sldId id="986" r:id="rId26"/>
    <p:sldId id="985" r:id="rId27"/>
    <p:sldId id="948" r:id="rId28"/>
    <p:sldId id="963" r:id="rId29"/>
    <p:sldId id="950" r:id="rId30"/>
    <p:sldId id="951" r:id="rId31"/>
    <p:sldId id="944" r:id="rId32"/>
    <p:sldId id="952" r:id="rId33"/>
    <p:sldId id="931" r:id="rId34"/>
    <p:sldId id="933" r:id="rId35"/>
    <p:sldId id="934" r:id="rId36"/>
    <p:sldId id="935" r:id="rId37"/>
    <p:sldId id="936" r:id="rId38"/>
    <p:sldId id="941" r:id="rId39"/>
    <p:sldId id="922" r:id="rId40"/>
    <p:sldId id="909" r:id="rId41"/>
    <p:sldId id="956" r:id="rId42"/>
    <p:sldId id="960" r:id="rId43"/>
    <p:sldId id="959" r:id="rId44"/>
    <p:sldId id="961" r:id="rId45"/>
    <p:sldId id="962" r:id="rId46"/>
    <p:sldId id="903" r:id="rId47"/>
    <p:sldId id="982" r:id="rId48"/>
    <p:sldId id="929" r:id="rId49"/>
    <p:sldId id="930" r:id="rId50"/>
  </p:sldIdLst>
  <p:sldSz cx="9906000" cy="6858000" type="A4"/>
  <p:notesSz cx="6858000" cy="9144000"/>
  <p:defaultTextStyle>
    <a:defPPr>
      <a:defRPr lang="en-US"/>
    </a:defPPr>
    <a:lvl1pPr marL="0" algn="l" defTabSz="836645" rtl="0" eaLnBrk="1" latinLnBrk="0" hangingPunct="1">
      <a:defRPr sz="1643" kern="1200">
        <a:solidFill>
          <a:schemeClr val="tx1"/>
        </a:solidFill>
        <a:latin typeface="+mn-lt"/>
        <a:ea typeface="+mn-ea"/>
        <a:cs typeface="+mn-cs"/>
      </a:defRPr>
    </a:lvl1pPr>
    <a:lvl2pPr marL="418324" algn="l" defTabSz="836645" rtl="0" eaLnBrk="1" latinLnBrk="0" hangingPunct="1">
      <a:defRPr sz="1643" kern="1200">
        <a:solidFill>
          <a:schemeClr val="tx1"/>
        </a:solidFill>
        <a:latin typeface="+mn-lt"/>
        <a:ea typeface="+mn-ea"/>
        <a:cs typeface="+mn-cs"/>
      </a:defRPr>
    </a:lvl2pPr>
    <a:lvl3pPr marL="836645" algn="l" defTabSz="836645" rtl="0" eaLnBrk="1" latinLnBrk="0" hangingPunct="1">
      <a:defRPr sz="1643" kern="1200">
        <a:solidFill>
          <a:schemeClr val="tx1"/>
        </a:solidFill>
        <a:latin typeface="+mn-lt"/>
        <a:ea typeface="+mn-ea"/>
        <a:cs typeface="+mn-cs"/>
      </a:defRPr>
    </a:lvl3pPr>
    <a:lvl4pPr marL="1254969" algn="l" defTabSz="836645" rtl="0" eaLnBrk="1" latinLnBrk="0" hangingPunct="1">
      <a:defRPr sz="1643" kern="1200">
        <a:solidFill>
          <a:schemeClr val="tx1"/>
        </a:solidFill>
        <a:latin typeface="+mn-lt"/>
        <a:ea typeface="+mn-ea"/>
        <a:cs typeface="+mn-cs"/>
      </a:defRPr>
    </a:lvl4pPr>
    <a:lvl5pPr marL="1673290" algn="l" defTabSz="836645" rtl="0" eaLnBrk="1" latinLnBrk="0" hangingPunct="1">
      <a:defRPr sz="1643" kern="1200">
        <a:solidFill>
          <a:schemeClr val="tx1"/>
        </a:solidFill>
        <a:latin typeface="+mn-lt"/>
        <a:ea typeface="+mn-ea"/>
        <a:cs typeface="+mn-cs"/>
      </a:defRPr>
    </a:lvl5pPr>
    <a:lvl6pPr marL="2091613" algn="l" defTabSz="836645" rtl="0" eaLnBrk="1" latinLnBrk="0" hangingPunct="1">
      <a:defRPr sz="1643" kern="1200">
        <a:solidFill>
          <a:schemeClr val="tx1"/>
        </a:solidFill>
        <a:latin typeface="+mn-lt"/>
        <a:ea typeface="+mn-ea"/>
        <a:cs typeface="+mn-cs"/>
      </a:defRPr>
    </a:lvl6pPr>
    <a:lvl7pPr marL="2509934" algn="l" defTabSz="836645" rtl="0" eaLnBrk="1" latinLnBrk="0" hangingPunct="1">
      <a:defRPr sz="1643" kern="1200">
        <a:solidFill>
          <a:schemeClr val="tx1"/>
        </a:solidFill>
        <a:latin typeface="+mn-lt"/>
        <a:ea typeface="+mn-ea"/>
        <a:cs typeface="+mn-cs"/>
      </a:defRPr>
    </a:lvl7pPr>
    <a:lvl8pPr marL="2928256" algn="l" defTabSz="836645" rtl="0" eaLnBrk="1" latinLnBrk="0" hangingPunct="1">
      <a:defRPr sz="1643" kern="1200">
        <a:solidFill>
          <a:schemeClr val="tx1"/>
        </a:solidFill>
        <a:latin typeface="+mn-lt"/>
        <a:ea typeface="+mn-ea"/>
        <a:cs typeface="+mn-cs"/>
      </a:defRPr>
    </a:lvl8pPr>
    <a:lvl9pPr marL="3346578" algn="l" defTabSz="836645" rtl="0" eaLnBrk="1" latinLnBrk="0" hangingPunct="1">
      <a:defRPr sz="1643" kern="1200">
        <a:solidFill>
          <a:schemeClr val="tx1"/>
        </a:solidFill>
        <a:latin typeface="+mn-lt"/>
        <a:ea typeface="+mn-ea"/>
        <a:cs typeface="+mn-cs"/>
      </a:defRPr>
    </a:lvl9pPr>
  </p:defaultTextStyle>
  <p:extLst>
    <p:ext uri="{521415D9-36F7-43E2-AB2F-B90AF26B5E84}">
      <p14:sectionLst xmlns:p14="http://schemas.microsoft.com/office/powerpoint/2010/main">
        <p14:section name="Generic" id="{72301E64-8BA9-4FCC-B1B5-473F7CE20348}">
          <p14:sldIdLst>
            <p14:sldId id="980"/>
          </p14:sldIdLst>
        </p14:section>
        <p14:section name="SLEEP" id="{38B64B3B-6F02-4168-AF6F-739F47BF2452}">
          <p14:sldIdLst>
            <p14:sldId id="966"/>
          </p14:sldIdLst>
        </p14:section>
        <p14:section name="Presentation" id="{28F4430F-E8CF-5B49-B4F7-175D9891667E}">
          <p14:sldIdLst>
            <p14:sldId id="955"/>
            <p14:sldId id="881"/>
            <p14:sldId id="910"/>
            <p14:sldId id="924"/>
            <p14:sldId id="918"/>
            <p14:sldId id="964"/>
            <p14:sldId id="882"/>
            <p14:sldId id="965"/>
            <p14:sldId id="939"/>
            <p14:sldId id="942"/>
            <p14:sldId id="940"/>
            <p14:sldId id="938"/>
            <p14:sldId id="953"/>
            <p14:sldId id="932"/>
            <p14:sldId id="986"/>
            <p14:sldId id="985"/>
            <p14:sldId id="948"/>
            <p14:sldId id="963"/>
            <p14:sldId id="950"/>
            <p14:sldId id="951"/>
            <p14:sldId id="944"/>
            <p14:sldId id="952"/>
            <p14:sldId id="931"/>
            <p14:sldId id="933"/>
            <p14:sldId id="934"/>
            <p14:sldId id="935"/>
            <p14:sldId id="936"/>
            <p14:sldId id="941"/>
            <p14:sldId id="922"/>
            <p14:sldId id="909"/>
            <p14:sldId id="956"/>
            <p14:sldId id="960"/>
            <p14:sldId id="959"/>
            <p14:sldId id="961"/>
            <p14:sldId id="962"/>
            <p14:sldId id="903"/>
            <p14:sldId id="982"/>
            <p14:sldId id="929"/>
            <p14:sldId id="930"/>
          </p14:sldIdLst>
        </p14:section>
      </p14:sectionLst>
    </p:ext>
    <p:ext uri="{EFAFB233-063F-42B5-8137-9DF3F51BA10A}">
      <p15:sldGuideLst xmlns:p15="http://schemas.microsoft.com/office/powerpoint/2012/main">
        <p15:guide id="11" orient="horz" pos="8911" userDrawn="1">
          <p15:clr>
            <a:srgbClr val="A4A3A4"/>
          </p15:clr>
        </p15:guide>
        <p15:guide id="15" pos="159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Kerr" initials="BK" lastIdx="12" clrIdx="0">
    <p:extLst>
      <p:ext uri="{19B8F6BF-5375-455C-9EA6-DF929625EA0E}">
        <p15:presenceInfo xmlns:p15="http://schemas.microsoft.com/office/powerpoint/2012/main" userId="Beth Kerr" providerId="None"/>
      </p:ext>
    </p:extLst>
  </p:cmAuthor>
  <p:cmAuthor id="2" name="Simon Camby" initials="SC" lastIdx="26" clrIdx="1">
    <p:extLst>
      <p:ext uri="{19B8F6BF-5375-455C-9EA6-DF929625EA0E}">
        <p15:presenceInfo xmlns:p15="http://schemas.microsoft.com/office/powerpoint/2012/main" userId="S::simon.camby@cognita.com::d162f2b7-e5da-471b-85e3-6c44a0f7be0f" providerId="AD"/>
      </p:ext>
    </p:extLst>
  </p:cmAuthor>
  <p:cmAuthor id="3" name="Danuta Tomasz" initials="DT" lastIdx="28" clrIdx="2">
    <p:extLst>
      <p:ext uri="{19B8F6BF-5375-455C-9EA6-DF929625EA0E}">
        <p15:presenceInfo xmlns:p15="http://schemas.microsoft.com/office/powerpoint/2012/main" userId="df4e6e366daa7eec" providerId="Windows Live"/>
      </p:ext>
    </p:extLst>
  </p:cmAuthor>
  <p:cmAuthor id="4" name="Beth Kerr - London Office" initials="BK-LO" lastIdx="1" clrIdx="3">
    <p:extLst>
      <p:ext uri="{19B8F6BF-5375-455C-9EA6-DF929625EA0E}">
        <p15:presenceInfo xmlns:p15="http://schemas.microsoft.com/office/powerpoint/2012/main" userId="Beth Kerr - London Offi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BE2"/>
    <a:srgbClr val="00A97A"/>
    <a:srgbClr val="8C827E"/>
    <a:srgbClr val="6679BA"/>
    <a:srgbClr val="6579B7"/>
    <a:srgbClr val="BFC4E2"/>
    <a:srgbClr val="A9B0D6"/>
    <a:srgbClr val="000000"/>
    <a:srgbClr val="E30613"/>
    <a:srgbClr val="3035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95F055-CB4D-4ECD-98BE-888580449BB8}" v="2" dt="2019-08-16T13:25:06.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0" autoAdjust="0"/>
    <p:restoredTop sz="77480" autoAdjust="0"/>
  </p:normalViewPr>
  <p:slideViewPr>
    <p:cSldViewPr snapToGrid="0" showGuides="1">
      <p:cViewPr varScale="1">
        <p:scale>
          <a:sx n="83" d="100"/>
          <a:sy n="83" d="100"/>
        </p:scale>
        <p:origin x="2544" y="200"/>
      </p:cViewPr>
      <p:guideLst>
        <p:guide orient="horz" pos="8911"/>
        <p:guide pos="1595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81" d="100"/>
          <a:sy n="81" d="100"/>
        </p:scale>
        <p:origin x="389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Recommended Time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Sheet1!$A$2:$A$10</c:f>
              <c:strCache>
                <c:ptCount val="9"/>
                <c:pt idx="0">
                  <c:v>0-3
months</c:v>
                </c:pt>
                <c:pt idx="1">
                  <c:v>4-11
months</c:v>
                </c:pt>
                <c:pt idx="2">
                  <c:v>1-2
years</c:v>
                </c:pt>
                <c:pt idx="3">
                  <c:v>3-5
years</c:v>
                </c:pt>
                <c:pt idx="4">
                  <c:v>6-13
years</c:v>
                </c:pt>
                <c:pt idx="5">
                  <c:v>14-17
years</c:v>
                </c:pt>
                <c:pt idx="6">
                  <c:v>18-25
years</c:v>
                </c:pt>
                <c:pt idx="7">
                  <c:v>26-64</c:v>
                </c:pt>
                <c:pt idx="8">
                  <c:v>65+</c:v>
                </c:pt>
              </c:strCache>
            </c:strRef>
          </c:cat>
          <c:val>
            <c:numRef>
              <c:f>Sheet1!$B$2:$B$10</c:f>
              <c:numCache>
                <c:formatCode>General</c:formatCode>
                <c:ptCount val="9"/>
                <c:pt idx="0">
                  <c:v>17</c:v>
                </c:pt>
                <c:pt idx="1">
                  <c:v>15</c:v>
                </c:pt>
                <c:pt idx="2">
                  <c:v>14</c:v>
                </c:pt>
                <c:pt idx="3">
                  <c:v>13</c:v>
                </c:pt>
                <c:pt idx="4">
                  <c:v>11</c:v>
                </c:pt>
                <c:pt idx="5">
                  <c:v>10</c:v>
                </c:pt>
                <c:pt idx="6">
                  <c:v>9</c:v>
                </c:pt>
                <c:pt idx="7">
                  <c:v>9</c:v>
                </c:pt>
                <c:pt idx="8">
                  <c:v>8</c:v>
                </c:pt>
              </c:numCache>
            </c:numRef>
          </c:val>
          <c:extLst>
            <c:ext xmlns:c16="http://schemas.microsoft.com/office/drawing/2014/chart" uri="{C3380CC4-5D6E-409C-BE32-E72D297353CC}">
              <c16:uniqueId val="{00000000-4A9D-6240-868D-CF21CE3FD27C}"/>
            </c:ext>
          </c:extLst>
        </c:ser>
        <c:dLbls>
          <c:dLblPos val="inEnd"/>
          <c:showLegendKey val="0"/>
          <c:showVal val="1"/>
          <c:showCatName val="0"/>
          <c:showSerName val="0"/>
          <c:showPercent val="0"/>
          <c:showBubbleSize val="0"/>
        </c:dLbls>
        <c:gapWidth val="41"/>
        <c:axId val="1620832671"/>
        <c:axId val="1620874447"/>
      </c:barChart>
      <c:catAx>
        <c:axId val="16208326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effectLst/>
                <a:latin typeface="+mn-lt"/>
                <a:ea typeface="+mn-ea"/>
                <a:cs typeface="+mn-cs"/>
              </a:defRPr>
            </a:pPr>
            <a:endParaRPr lang="en-US"/>
          </a:p>
        </c:txPr>
        <c:crossAx val="1620874447"/>
        <c:crosses val="autoZero"/>
        <c:auto val="1"/>
        <c:lblAlgn val="ctr"/>
        <c:lblOffset val="100"/>
        <c:noMultiLvlLbl val="0"/>
      </c:catAx>
      <c:valAx>
        <c:axId val="1620874447"/>
        <c:scaling>
          <c:orientation val="minMax"/>
        </c:scaling>
        <c:delete val="1"/>
        <c:axPos val="l"/>
        <c:numFmt formatCode="General" sourceLinked="1"/>
        <c:majorTickMark val="none"/>
        <c:minorTickMark val="none"/>
        <c:tickLblPos val="nextTo"/>
        <c:crossAx val="1620832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AD4104-B16B-1B4A-B966-179369F71467}" type="datetimeFigureOut">
              <a:rPr lang="en-US" smtClean="0">
                <a:latin typeface="Arial "/>
              </a:rPr>
              <a:t>9/19/19</a:t>
            </a:fld>
            <a:endParaRPr lang="en-US" dirty="0">
              <a:latin typeface="Arial "/>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ECD5A6-D054-674B-BC00-55AFD3D4FE88}" type="slidenum">
              <a:rPr lang="en-US" smtClean="0">
                <a:latin typeface="Arial "/>
              </a:rPr>
              <a:t>‹#›</a:t>
            </a:fld>
            <a:endParaRPr lang="en-US" dirty="0">
              <a:latin typeface="Arial "/>
            </a:endParaRPr>
          </a:p>
        </p:txBody>
      </p:sp>
    </p:spTree>
    <p:extLst>
      <p:ext uri="{BB962C8B-B14F-4D97-AF65-F5344CB8AC3E}">
        <p14:creationId xmlns:p14="http://schemas.microsoft.com/office/powerpoint/2010/main" val="184790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a:defRPr>
            </a:lvl1pPr>
          </a:lstStyle>
          <a:p>
            <a:fld id="{38CEBDD4-337B-4566-B02F-1D9E1846F0F1}" type="datetimeFigureOut">
              <a:rPr lang="en-GB" smtClean="0"/>
              <a:pPr/>
              <a:t>19/09/2019</a:t>
            </a:fld>
            <a:endParaRPr lang="en-GB"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a:defRPr>
            </a:lvl1pPr>
          </a:lstStyle>
          <a:p>
            <a:fld id="{6DB3D1E0-B84E-4AC7-B87B-D0AD46887D5A}" type="slidenum">
              <a:rPr lang="en-GB" smtClean="0"/>
              <a:pPr/>
              <a:t>‹#›</a:t>
            </a:fld>
            <a:endParaRPr lang="en-GB" dirty="0"/>
          </a:p>
        </p:txBody>
      </p:sp>
    </p:spTree>
    <p:extLst>
      <p:ext uri="{BB962C8B-B14F-4D97-AF65-F5344CB8AC3E}">
        <p14:creationId xmlns:p14="http://schemas.microsoft.com/office/powerpoint/2010/main" val="1065948778"/>
      </p:ext>
    </p:extLst>
  </p:cSld>
  <p:clrMap bg1="lt1" tx1="dk1" bg2="lt2" tx2="dk2" accent1="accent1" accent2="accent2" accent3="accent3" accent4="accent4" accent5="accent5" accent6="accent6" hlink="hlink" folHlink="folHlink"/>
  <p:notesStyle>
    <a:lvl1pPr marL="0" algn="l" defTabSz="418324" rtl="0" eaLnBrk="1" latinLnBrk="0" hangingPunct="1">
      <a:defRPr sz="587" kern="1200">
        <a:solidFill>
          <a:schemeClr val="tx1"/>
        </a:solidFill>
        <a:latin typeface="Arial"/>
        <a:ea typeface="+mn-ea"/>
        <a:cs typeface="+mn-cs"/>
      </a:defRPr>
    </a:lvl1pPr>
    <a:lvl2pPr marL="209161" algn="l" defTabSz="418324" rtl="0" eaLnBrk="1" latinLnBrk="0" hangingPunct="1">
      <a:defRPr sz="587" kern="1200">
        <a:solidFill>
          <a:schemeClr val="tx1"/>
        </a:solidFill>
        <a:latin typeface="Arial"/>
        <a:ea typeface="+mn-ea"/>
        <a:cs typeface="+mn-cs"/>
      </a:defRPr>
    </a:lvl2pPr>
    <a:lvl3pPr marL="418324" algn="l" defTabSz="418324" rtl="0" eaLnBrk="1" latinLnBrk="0" hangingPunct="1">
      <a:defRPr sz="587" kern="1200">
        <a:solidFill>
          <a:schemeClr val="tx1"/>
        </a:solidFill>
        <a:latin typeface="Arial"/>
        <a:ea typeface="+mn-ea"/>
        <a:cs typeface="+mn-cs"/>
      </a:defRPr>
    </a:lvl3pPr>
    <a:lvl4pPr marL="627483" algn="l" defTabSz="418324" rtl="0" eaLnBrk="1" latinLnBrk="0" hangingPunct="1">
      <a:defRPr sz="587" kern="1200">
        <a:solidFill>
          <a:schemeClr val="tx1"/>
        </a:solidFill>
        <a:latin typeface="Arial"/>
        <a:ea typeface="+mn-ea"/>
        <a:cs typeface="+mn-cs"/>
      </a:defRPr>
    </a:lvl4pPr>
    <a:lvl5pPr marL="836645" algn="l" defTabSz="418324" rtl="0" eaLnBrk="1" latinLnBrk="0" hangingPunct="1">
      <a:defRPr sz="587" kern="1200">
        <a:solidFill>
          <a:schemeClr val="tx1"/>
        </a:solidFill>
        <a:latin typeface="Arial"/>
        <a:ea typeface="+mn-ea"/>
        <a:cs typeface="+mn-cs"/>
      </a:defRPr>
    </a:lvl5pPr>
    <a:lvl6pPr marL="1045806" algn="l" defTabSz="418324" rtl="0" eaLnBrk="1" latinLnBrk="0" hangingPunct="1">
      <a:defRPr sz="587" kern="1200">
        <a:solidFill>
          <a:schemeClr val="tx1"/>
        </a:solidFill>
        <a:latin typeface="+mn-lt"/>
        <a:ea typeface="+mn-ea"/>
        <a:cs typeface="+mn-cs"/>
      </a:defRPr>
    </a:lvl6pPr>
    <a:lvl7pPr marL="1254969" algn="l" defTabSz="418324" rtl="0" eaLnBrk="1" latinLnBrk="0" hangingPunct="1">
      <a:defRPr sz="587" kern="1200">
        <a:solidFill>
          <a:schemeClr val="tx1"/>
        </a:solidFill>
        <a:latin typeface="+mn-lt"/>
        <a:ea typeface="+mn-ea"/>
        <a:cs typeface="+mn-cs"/>
      </a:defRPr>
    </a:lvl7pPr>
    <a:lvl8pPr marL="1464128" algn="l" defTabSz="418324" rtl="0" eaLnBrk="1" latinLnBrk="0" hangingPunct="1">
      <a:defRPr sz="587" kern="1200">
        <a:solidFill>
          <a:schemeClr val="tx1"/>
        </a:solidFill>
        <a:latin typeface="+mn-lt"/>
        <a:ea typeface="+mn-ea"/>
        <a:cs typeface="+mn-cs"/>
      </a:defRPr>
    </a:lvl8pPr>
    <a:lvl9pPr marL="1673290" algn="l" defTabSz="418324" rtl="0" eaLnBrk="1" latinLnBrk="0" hangingPunct="1">
      <a:defRPr sz="58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B3D1E0-B84E-4AC7-B87B-D0AD46887D5A}" type="slidenum">
              <a:rPr lang="en-GB" smtClean="0"/>
              <a:pPr/>
              <a:t>2</a:t>
            </a:fld>
            <a:endParaRPr lang="en-GB" dirty="0"/>
          </a:p>
        </p:txBody>
      </p:sp>
    </p:spTree>
    <p:extLst>
      <p:ext uri="{BB962C8B-B14F-4D97-AF65-F5344CB8AC3E}">
        <p14:creationId xmlns:p14="http://schemas.microsoft.com/office/powerpoint/2010/main" val="332706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6DB3D1E0-B84E-4AC7-B87B-D0AD46887D5A}" type="slidenum">
              <a:rPr lang="en-GB" smtClean="0"/>
              <a:pPr/>
              <a:t>25</a:t>
            </a:fld>
            <a:endParaRPr lang="en-GB" dirty="0"/>
          </a:p>
        </p:txBody>
      </p:sp>
    </p:spTree>
    <p:extLst>
      <p:ext uri="{BB962C8B-B14F-4D97-AF65-F5344CB8AC3E}">
        <p14:creationId xmlns:p14="http://schemas.microsoft.com/office/powerpoint/2010/main" val="92981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=vaU8D1vs1KQ </a:t>
            </a:r>
            <a:endParaRPr lang="en-GB" dirty="0"/>
          </a:p>
        </p:txBody>
      </p:sp>
      <p:sp>
        <p:nvSpPr>
          <p:cNvPr id="4" name="Slide Number Placeholder 3"/>
          <p:cNvSpPr>
            <a:spLocks noGrp="1"/>
          </p:cNvSpPr>
          <p:nvPr>
            <p:ph type="sldNum" sz="quarter" idx="5"/>
          </p:nvPr>
        </p:nvSpPr>
        <p:spPr/>
        <p:txBody>
          <a:bodyPr/>
          <a:lstStyle/>
          <a:p>
            <a:fld id="{6DB3D1E0-B84E-4AC7-B87B-D0AD46887D5A}" type="slidenum">
              <a:rPr lang="en-GB" smtClean="0"/>
              <a:pPr/>
              <a:t>27</a:t>
            </a:fld>
            <a:endParaRPr lang="en-GB" dirty="0"/>
          </a:p>
        </p:txBody>
      </p:sp>
    </p:spTree>
    <p:extLst>
      <p:ext uri="{BB962C8B-B14F-4D97-AF65-F5344CB8AC3E}">
        <p14:creationId xmlns:p14="http://schemas.microsoft.com/office/powerpoint/2010/main" val="1559187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a:t>
            </a:r>
            <a:r>
              <a:rPr lang="en-GB" dirty="0" err="1"/>
              <a:t>sleepdisorders.sleepfoundation.org</a:t>
            </a:r>
            <a:r>
              <a:rPr lang="en-GB" dirty="0"/>
              <a:t>/chapter-1-normal-sleep/stages-of-human-sleep/</a:t>
            </a:r>
          </a:p>
        </p:txBody>
      </p:sp>
      <p:sp>
        <p:nvSpPr>
          <p:cNvPr id="4" name="Slide Number Placeholder 3"/>
          <p:cNvSpPr>
            <a:spLocks noGrp="1"/>
          </p:cNvSpPr>
          <p:nvPr>
            <p:ph type="sldNum" sz="quarter" idx="5"/>
          </p:nvPr>
        </p:nvSpPr>
        <p:spPr/>
        <p:txBody>
          <a:bodyPr/>
          <a:lstStyle/>
          <a:p>
            <a:fld id="{6DB3D1E0-B84E-4AC7-B87B-D0AD46887D5A}" type="slidenum">
              <a:rPr lang="en-GB" smtClean="0"/>
              <a:pPr/>
              <a:t>34</a:t>
            </a:fld>
            <a:endParaRPr lang="en-GB" dirty="0"/>
          </a:p>
        </p:txBody>
      </p:sp>
    </p:spTree>
    <p:extLst>
      <p:ext uri="{BB962C8B-B14F-4D97-AF65-F5344CB8AC3E}">
        <p14:creationId xmlns:p14="http://schemas.microsoft.com/office/powerpoint/2010/main" val="3204723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EEP TITLE">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187853-D96D-AD4F-8A85-5F0039D6D7A1}"/>
              </a:ext>
            </a:extLst>
          </p:cNvPr>
          <p:cNvPicPr>
            <a:picLocks noChangeAspect="1"/>
          </p:cNvPicPr>
          <p:nvPr userDrawn="1"/>
        </p:nvPicPr>
        <p:blipFill>
          <a:blip r:embed="rId2"/>
          <a:stretch>
            <a:fillRect/>
          </a:stretch>
        </p:blipFill>
        <p:spPr>
          <a:xfrm>
            <a:off x="1778000" y="795842"/>
            <a:ext cx="6350000" cy="5266317"/>
          </a:xfrm>
          <a:prstGeom prst="rect">
            <a:avLst/>
          </a:prstGeom>
        </p:spPr>
      </p:pic>
    </p:spTree>
    <p:extLst>
      <p:ext uri="{BB962C8B-B14F-4D97-AF65-F5344CB8AC3E}">
        <p14:creationId xmlns:p14="http://schemas.microsoft.com/office/powerpoint/2010/main" val="256380532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ALK TITL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A6438E-3841-4743-B624-3E6865D21A40}"/>
              </a:ext>
            </a:extLst>
          </p:cNvPr>
          <p:cNvPicPr>
            <a:picLocks noChangeAspect="1"/>
          </p:cNvPicPr>
          <p:nvPr userDrawn="1"/>
        </p:nvPicPr>
        <p:blipFill>
          <a:blip r:embed="rId2"/>
          <a:stretch>
            <a:fillRect/>
          </a:stretch>
        </p:blipFill>
        <p:spPr>
          <a:xfrm>
            <a:off x="2157425" y="1224325"/>
            <a:ext cx="6347091" cy="4409350"/>
          </a:xfrm>
          <a:prstGeom prst="rect">
            <a:avLst/>
          </a:prstGeom>
        </p:spPr>
      </p:pic>
    </p:spTree>
    <p:extLst>
      <p:ext uri="{BB962C8B-B14F-4D97-AF65-F5344CB8AC3E}">
        <p14:creationId xmlns:p14="http://schemas.microsoft.com/office/powerpoint/2010/main" val="32003054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Title">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63439" y="2228605"/>
            <a:ext cx="7379122" cy="2400795"/>
          </a:xfrm>
        </p:spPr>
        <p:txBody>
          <a:bodyPr/>
          <a:lstStyle>
            <a:lvl1pPr algn="ctr">
              <a:defRPr sz="4000"/>
            </a:lvl1pPr>
          </a:lstStyle>
          <a:p>
            <a:r>
              <a:rPr lang="en-US" dirty="0"/>
              <a:t>Click to edit Master title style</a:t>
            </a:r>
            <a:endParaRPr lang="en-GB" dirty="0"/>
          </a:p>
        </p:txBody>
      </p:sp>
      <p:pic>
        <p:nvPicPr>
          <p:cNvPr id="4" name="Picture 3">
            <a:extLst>
              <a:ext uri="{FF2B5EF4-FFF2-40B4-BE49-F238E27FC236}">
                <a16:creationId xmlns:a16="http://schemas.microsoft.com/office/drawing/2014/main" id="{A1C2EE82-5E0F-4DD4-8254-17AB6C19FBBE}"/>
              </a:ext>
            </a:extLst>
          </p:cNvPr>
          <p:cNvPicPr>
            <a:picLocks noChangeAspect="1"/>
          </p:cNvPicPr>
          <p:nvPr userDrawn="1"/>
        </p:nvPicPr>
        <p:blipFill>
          <a:blip r:embed="rId2"/>
          <a:srcRect/>
          <a:stretch/>
        </p:blipFill>
        <p:spPr>
          <a:xfrm>
            <a:off x="7603111" y="5905091"/>
            <a:ext cx="1893390" cy="776861"/>
          </a:xfrm>
          <a:prstGeom prst="rect">
            <a:avLst/>
          </a:prstGeom>
        </p:spPr>
      </p:pic>
      <p:pic>
        <p:nvPicPr>
          <p:cNvPr id="9" name="Picture 8">
            <a:extLst>
              <a:ext uri="{FF2B5EF4-FFF2-40B4-BE49-F238E27FC236}">
                <a16:creationId xmlns:a16="http://schemas.microsoft.com/office/drawing/2014/main" id="{F2E00864-815A-C843-8924-48047805CEE4}"/>
              </a:ext>
            </a:extLst>
          </p:cNvPr>
          <p:cNvPicPr>
            <a:picLocks noChangeAspect="1"/>
          </p:cNvPicPr>
          <p:nvPr userDrawn="1"/>
        </p:nvPicPr>
        <p:blipFill>
          <a:blip r:embed="rId3"/>
          <a:stretch>
            <a:fillRect/>
          </a:stretch>
        </p:blipFill>
        <p:spPr>
          <a:xfrm>
            <a:off x="430230" y="5898111"/>
            <a:ext cx="828000" cy="778881"/>
          </a:xfrm>
          <a:prstGeom prst="rect">
            <a:avLst/>
          </a:prstGeom>
        </p:spPr>
      </p:pic>
    </p:spTree>
    <p:extLst>
      <p:ext uri="{BB962C8B-B14F-4D97-AF65-F5344CB8AC3E}">
        <p14:creationId xmlns:p14="http://schemas.microsoft.com/office/powerpoint/2010/main" val="204471524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8066206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409500" y="1044000"/>
            <a:ext cx="9087000" cy="4752000"/>
          </a:xfrm>
        </p:spPr>
        <p:txBody>
          <a:bodyPr>
            <a:normAutofit/>
          </a:bodyPr>
          <a:lstStyle>
            <a:lvl1pPr>
              <a:spcAft>
                <a:spcPts val="1200"/>
              </a:spcAft>
              <a:buClr>
                <a:schemeClr val="accent1"/>
              </a:buClr>
              <a:defRPr baseline="0">
                <a:solidFill>
                  <a:schemeClr val="bg1"/>
                </a:solidFill>
              </a:defRPr>
            </a:lvl1pPr>
            <a:lvl2pPr>
              <a:spcAft>
                <a:spcPts val="1200"/>
              </a:spcAft>
              <a:buClr>
                <a:schemeClr val="accent1"/>
              </a:buClr>
              <a:defRPr>
                <a:solidFill>
                  <a:schemeClr val="bg1"/>
                </a:solidFill>
              </a:defRPr>
            </a:lvl2pPr>
            <a:lvl3pPr>
              <a:spcAft>
                <a:spcPts val="1200"/>
              </a:spcAft>
              <a:buClr>
                <a:schemeClr val="accent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58A214D7-5DF5-1E4B-81D4-7A2527F5E6E9}"/>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96143485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9" name="Content Placeholder 8"/>
          <p:cNvSpPr>
            <a:spLocks noGrp="1"/>
          </p:cNvSpPr>
          <p:nvPr>
            <p:ph sz="quarter" idx="18" hasCustomPrompt="1"/>
          </p:nvPr>
        </p:nvSpPr>
        <p:spPr>
          <a:xfrm>
            <a:off x="409500" y="1044000"/>
            <a:ext cx="9087000" cy="4752000"/>
          </a:xfrm>
        </p:spPr>
        <p:txBody>
          <a:bodyPr>
            <a:normAutofit/>
          </a:bodyPr>
          <a:lstStyle>
            <a:lvl1pPr marL="361816" indent="-342900">
              <a:spcAft>
                <a:spcPts val="1200"/>
              </a:spcAft>
              <a:buClr>
                <a:schemeClr val="accent1"/>
              </a:buClr>
              <a:buFont typeface="+mj-lt"/>
              <a:buAutoNum type="arabicPeriod"/>
              <a:tabLst>
                <a:tab pos="6365875" algn="dec"/>
              </a:tabLst>
              <a:defRPr baseline="0"/>
            </a:lvl1pPr>
            <a:lvl2pPr marL="215413" indent="0">
              <a:buFont typeface="+mj-lt"/>
              <a:buNone/>
              <a:defRPr/>
            </a:lvl2pPr>
            <a:lvl3pPr marL="408022" indent="0">
              <a:buFont typeface="+mj-lt"/>
              <a:buNone/>
              <a:defRPr/>
            </a:lvl3pPr>
            <a:lvl4pPr marL="602352" indent="0">
              <a:buFont typeface="+mj-lt"/>
              <a:buNone/>
              <a:defRPr/>
            </a:lvl4pPr>
            <a:lvl5pPr marL="799470" indent="0">
              <a:buFont typeface="+mj-lt"/>
              <a:buNone/>
              <a:defRPr/>
            </a:lvl5pPr>
          </a:lstStyle>
          <a:p>
            <a:pPr lvl="0"/>
            <a:r>
              <a:rPr lang="en-US" dirty="0"/>
              <a:t>Click to edit Master text styles	</a:t>
            </a:r>
          </a:p>
          <a:p>
            <a:pPr lvl="0"/>
            <a:r>
              <a:rPr lang="en-US" dirty="0"/>
              <a:t> </a:t>
            </a:r>
          </a:p>
          <a:p>
            <a:pPr lvl="0"/>
            <a:endParaRPr lang="en-US" dirty="0"/>
          </a:p>
        </p:txBody>
      </p:sp>
      <p:sp>
        <p:nvSpPr>
          <p:cNvPr id="4" name="Title 1">
            <a:extLst>
              <a:ext uri="{FF2B5EF4-FFF2-40B4-BE49-F238E27FC236}">
                <a16:creationId xmlns:a16="http://schemas.microsoft.com/office/drawing/2014/main" id="{A89CD184-E049-E141-95B8-47025E4DF2C4}"/>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7115157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3120">
          <p15:clr>
            <a:srgbClr val="FBAE40"/>
          </p15:clr>
        </p15:guide>
        <p15:guide id="2" pos="42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half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503" y="1044000"/>
            <a:ext cx="4337315"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953000" y="1044000"/>
            <a:ext cx="4543497"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42510492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third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499" y="1044000"/>
            <a:ext cx="6006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662051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3905368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half image LEFT">
    <p:spTree>
      <p:nvGrpSpPr>
        <p:cNvPr id="1" name=""/>
        <p:cNvGrpSpPr/>
        <p:nvPr/>
      </p:nvGrpSpPr>
      <p:grpSpPr>
        <a:xfrm>
          <a:off x="0" y="0"/>
          <a:ext cx="0" cy="0"/>
          <a:chOff x="0" y="0"/>
          <a:chExt cx="0" cy="0"/>
        </a:xfrm>
      </p:grpSpPr>
      <p:sp>
        <p:nvSpPr>
          <p:cNvPr id="6" name="Picture Placeholder 5"/>
          <p:cNvSpPr>
            <a:spLocks noGrp="1"/>
          </p:cNvSpPr>
          <p:nvPr>
            <p:ph type="pic" sz="quarter" idx="17"/>
          </p:nvPr>
        </p:nvSpPr>
        <p:spPr>
          <a:xfrm>
            <a:off x="409496" y="1044000"/>
            <a:ext cx="4543503" cy="4752000"/>
          </a:xfrm>
          <a:solidFill>
            <a:schemeClr val="bg2"/>
          </a:solidFill>
        </p:spPr>
        <p:txBody>
          <a:bodyPr/>
          <a:lstStyle>
            <a:lvl1pPr marL="0" indent="0">
              <a:buNone/>
              <a:defRPr/>
            </a:lvl1pPr>
          </a:lstStyle>
          <a:p>
            <a:endParaRPr lang="en-GB" dirty="0"/>
          </a:p>
        </p:txBody>
      </p:sp>
      <p:sp>
        <p:nvSpPr>
          <p:cNvPr id="5" name="Text Placeholder 4"/>
          <p:cNvSpPr>
            <a:spLocks noGrp="1"/>
          </p:cNvSpPr>
          <p:nvPr>
            <p:ph type="body" sz="quarter" idx="16"/>
          </p:nvPr>
        </p:nvSpPr>
        <p:spPr>
          <a:xfrm>
            <a:off x="5156950" y="1044000"/>
            <a:ext cx="4339553"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4979975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third image LEF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3451500" y="1044000"/>
            <a:ext cx="6045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0950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01132131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OCIAL SCREEN TITLE">
    <p:bg>
      <p:bgPr>
        <a:solidFill>
          <a:schemeClr val="accent3"/>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B2F3997-42C2-8048-9D68-49B6D9235BBD}"/>
              </a:ext>
            </a:extLst>
          </p:cNvPr>
          <p:cNvPicPr>
            <a:picLocks noChangeAspect="1"/>
          </p:cNvPicPr>
          <p:nvPr userDrawn="1"/>
        </p:nvPicPr>
        <p:blipFill>
          <a:blip r:embed="rId2"/>
          <a:stretch>
            <a:fillRect/>
          </a:stretch>
        </p:blipFill>
        <p:spPr>
          <a:xfrm>
            <a:off x="2073105" y="836900"/>
            <a:ext cx="5688825" cy="5249687"/>
          </a:xfrm>
          <a:prstGeom prst="rect">
            <a:avLst/>
          </a:prstGeom>
        </p:spPr>
      </p:pic>
    </p:spTree>
    <p:extLst>
      <p:ext uri="{BB962C8B-B14F-4D97-AF65-F5344CB8AC3E}">
        <p14:creationId xmlns:p14="http://schemas.microsoft.com/office/powerpoint/2010/main" val="127762300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ull Title">
    <p:bg>
      <p:bgPr>
        <a:solidFill>
          <a:schemeClr val="accent2"/>
        </a:solidFill>
        <a:effectLst/>
      </p:bgPr>
    </p:bg>
    <p:spTree>
      <p:nvGrpSpPr>
        <p:cNvPr id="1" name=""/>
        <p:cNvGrpSpPr/>
        <p:nvPr/>
      </p:nvGrpSpPr>
      <p:grpSpPr>
        <a:xfrm>
          <a:off x="0" y="0"/>
          <a:ext cx="0" cy="0"/>
          <a:chOff x="0" y="0"/>
          <a:chExt cx="0" cy="0"/>
        </a:xfrm>
      </p:grpSpPr>
      <p:pic>
        <p:nvPicPr>
          <p:cNvPr id="6" name="Picture 5" descr="A picture containing vector graphics&#10;&#10;Description automatically generated">
            <a:extLst>
              <a:ext uri="{FF2B5EF4-FFF2-40B4-BE49-F238E27FC236}">
                <a16:creationId xmlns:a16="http://schemas.microsoft.com/office/drawing/2014/main" id="{4B86AC4C-CB75-D244-9A90-CE77BF8B4705}"/>
              </a:ext>
            </a:extLst>
          </p:cNvPr>
          <p:cNvPicPr>
            <a:picLocks noChangeAspect="1"/>
          </p:cNvPicPr>
          <p:nvPr userDrawn="1"/>
        </p:nvPicPr>
        <p:blipFill>
          <a:blip r:embed="rId2"/>
          <a:stretch>
            <a:fillRect/>
          </a:stretch>
        </p:blipFill>
        <p:spPr>
          <a:xfrm>
            <a:off x="409499" y="5790567"/>
            <a:ext cx="921658" cy="891385"/>
          </a:xfrm>
          <a:prstGeom prst="rect">
            <a:avLst/>
          </a:prstGeom>
        </p:spPr>
      </p:pic>
      <p:sp>
        <p:nvSpPr>
          <p:cNvPr id="5" name="Title 4"/>
          <p:cNvSpPr>
            <a:spLocks noGrp="1"/>
          </p:cNvSpPr>
          <p:nvPr>
            <p:ph type="title"/>
          </p:nvPr>
        </p:nvSpPr>
        <p:spPr>
          <a:xfrm>
            <a:off x="1263439" y="2228605"/>
            <a:ext cx="7379122" cy="2400795"/>
          </a:xfrm>
        </p:spPr>
        <p:txBody>
          <a:bodyPr/>
          <a:lstStyle>
            <a:lvl1pPr algn="ctr">
              <a:defRPr sz="4000"/>
            </a:lvl1pPr>
          </a:lstStyle>
          <a:p>
            <a:r>
              <a:rPr lang="en-GB" noProof="0"/>
              <a:t>Click to edit Master title style</a:t>
            </a:r>
          </a:p>
        </p:txBody>
      </p:sp>
      <p:pic>
        <p:nvPicPr>
          <p:cNvPr id="4" name="Picture 3">
            <a:extLst>
              <a:ext uri="{FF2B5EF4-FFF2-40B4-BE49-F238E27FC236}">
                <a16:creationId xmlns:a16="http://schemas.microsoft.com/office/drawing/2014/main" id="{9367D28B-A121-4515-A588-2CA558262CC0}"/>
              </a:ext>
            </a:extLst>
          </p:cNvPr>
          <p:cNvPicPr>
            <a:picLocks noChangeAspect="1"/>
          </p:cNvPicPr>
          <p:nvPr userDrawn="1"/>
        </p:nvPicPr>
        <p:blipFill>
          <a:blip r:embed="rId3"/>
          <a:srcRect/>
          <a:stretch/>
        </p:blipFill>
        <p:spPr>
          <a:xfrm>
            <a:off x="7603111" y="5905091"/>
            <a:ext cx="1893390" cy="776861"/>
          </a:xfrm>
          <a:prstGeom prst="rect">
            <a:avLst/>
          </a:prstGeom>
        </p:spPr>
      </p:pic>
    </p:spTree>
    <p:extLst>
      <p:ext uri="{BB962C8B-B14F-4D97-AF65-F5344CB8AC3E}">
        <p14:creationId xmlns:p14="http://schemas.microsoft.com/office/powerpoint/2010/main" val="9144797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Title">
    <p:bg>
      <p:bgPr>
        <a:solidFill>
          <a:schemeClr val="accent3"/>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63439" y="2228605"/>
            <a:ext cx="7379122" cy="2400795"/>
          </a:xfrm>
        </p:spPr>
        <p:txBody>
          <a:bodyPr/>
          <a:lstStyle>
            <a:lvl1pPr algn="ctr">
              <a:defRPr sz="4000"/>
            </a:lvl1pPr>
          </a:lstStyle>
          <a:p>
            <a:r>
              <a:rPr lang="en-US" dirty="0"/>
              <a:t>Click to edit Master title style</a:t>
            </a:r>
            <a:endParaRPr lang="en-GB" dirty="0"/>
          </a:p>
        </p:txBody>
      </p:sp>
      <p:pic>
        <p:nvPicPr>
          <p:cNvPr id="4" name="Picture 3">
            <a:extLst>
              <a:ext uri="{FF2B5EF4-FFF2-40B4-BE49-F238E27FC236}">
                <a16:creationId xmlns:a16="http://schemas.microsoft.com/office/drawing/2014/main" id="{A1C2EE82-5E0F-4DD4-8254-17AB6C19FBBE}"/>
              </a:ext>
            </a:extLst>
          </p:cNvPr>
          <p:cNvPicPr>
            <a:picLocks noChangeAspect="1"/>
          </p:cNvPicPr>
          <p:nvPr userDrawn="1"/>
        </p:nvPicPr>
        <p:blipFill>
          <a:blip r:embed="rId2"/>
          <a:srcRect/>
          <a:stretch/>
        </p:blipFill>
        <p:spPr>
          <a:xfrm>
            <a:off x="7603111" y="5905091"/>
            <a:ext cx="1893390" cy="776861"/>
          </a:xfrm>
          <a:prstGeom prst="rect">
            <a:avLst/>
          </a:prstGeom>
        </p:spPr>
      </p:pic>
      <p:pic>
        <p:nvPicPr>
          <p:cNvPr id="6" name="Picture 5">
            <a:extLst>
              <a:ext uri="{FF2B5EF4-FFF2-40B4-BE49-F238E27FC236}">
                <a16:creationId xmlns:a16="http://schemas.microsoft.com/office/drawing/2014/main" id="{BE0077DB-CE04-AC4C-ADFB-2D46EDA90671}"/>
              </a:ext>
            </a:extLst>
          </p:cNvPr>
          <p:cNvPicPr>
            <a:picLocks noChangeAspect="1"/>
          </p:cNvPicPr>
          <p:nvPr userDrawn="1"/>
        </p:nvPicPr>
        <p:blipFill>
          <a:blip r:embed="rId3"/>
          <a:stretch>
            <a:fillRect/>
          </a:stretch>
        </p:blipFill>
        <p:spPr>
          <a:xfrm>
            <a:off x="409499" y="5885449"/>
            <a:ext cx="507382" cy="789524"/>
          </a:xfrm>
          <a:prstGeom prst="rect">
            <a:avLst/>
          </a:prstGeom>
        </p:spPr>
      </p:pic>
    </p:spTree>
    <p:extLst>
      <p:ext uri="{BB962C8B-B14F-4D97-AF65-F5344CB8AC3E}">
        <p14:creationId xmlns:p14="http://schemas.microsoft.com/office/powerpoint/2010/main" val="30145862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64870015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409500" y="1044000"/>
            <a:ext cx="9087000" cy="4752000"/>
          </a:xfrm>
        </p:spPr>
        <p:txBody>
          <a:bodyPr>
            <a:normAutofit/>
          </a:bodyPr>
          <a:lstStyle>
            <a:lvl1pPr>
              <a:spcAft>
                <a:spcPts val="1200"/>
              </a:spcAft>
              <a:buClr>
                <a:schemeClr val="accent3"/>
              </a:buClr>
              <a:defRPr baseline="0">
                <a:solidFill>
                  <a:schemeClr val="bg1"/>
                </a:solidFill>
              </a:defRPr>
            </a:lvl1pPr>
            <a:lvl2pPr>
              <a:spcAft>
                <a:spcPts val="1200"/>
              </a:spcAft>
              <a:buClr>
                <a:schemeClr val="accent3"/>
              </a:buClr>
              <a:defRPr>
                <a:solidFill>
                  <a:schemeClr val="bg1"/>
                </a:solidFill>
              </a:defRPr>
            </a:lvl2pPr>
            <a:lvl3pPr>
              <a:spcAft>
                <a:spcPts val="1200"/>
              </a:spcAft>
              <a:buClr>
                <a:schemeClr val="accent3"/>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58A214D7-5DF5-1E4B-81D4-7A2527F5E6E9}"/>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66695601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9" name="Content Placeholder 8"/>
          <p:cNvSpPr>
            <a:spLocks noGrp="1"/>
          </p:cNvSpPr>
          <p:nvPr>
            <p:ph sz="quarter" idx="18" hasCustomPrompt="1"/>
          </p:nvPr>
        </p:nvSpPr>
        <p:spPr>
          <a:xfrm>
            <a:off x="409500" y="1044000"/>
            <a:ext cx="9087000" cy="4752000"/>
          </a:xfrm>
        </p:spPr>
        <p:txBody>
          <a:bodyPr>
            <a:normAutofit/>
          </a:bodyPr>
          <a:lstStyle>
            <a:lvl1pPr marL="361816" indent="-342900">
              <a:spcAft>
                <a:spcPts val="1200"/>
              </a:spcAft>
              <a:buClr>
                <a:schemeClr val="accent3"/>
              </a:buClr>
              <a:buFont typeface="+mj-lt"/>
              <a:buAutoNum type="arabicPeriod"/>
              <a:tabLst>
                <a:tab pos="6365875" algn="dec"/>
              </a:tabLst>
              <a:defRPr baseline="0"/>
            </a:lvl1pPr>
            <a:lvl2pPr marL="215413" indent="0">
              <a:buFont typeface="+mj-lt"/>
              <a:buNone/>
              <a:defRPr/>
            </a:lvl2pPr>
            <a:lvl3pPr marL="408022" indent="0">
              <a:buFont typeface="+mj-lt"/>
              <a:buNone/>
              <a:defRPr/>
            </a:lvl3pPr>
            <a:lvl4pPr marL="602352" indent="0">
              <a:buFont typeface="+mj-lt"/>
              <a:buNone/>
              <a:defRPr/>
            </a:lvl4pPr>
            <a:lvl5pPr marL="799470" indent="0">
              <a:buFont typeface="+mj-lt"/>
              <a:buNone/>
              <a:defRPr/>
            </a:lvl5pPr>
          </a:lstStyle>
          <a:p>
            <a:pPr lvl="0"/>
            <a:r>
              <a:rPr lang="en-US" dirty="0"/>
              <a:t>Click to edit Master text styles	</a:t>
            </a:r>
          </a:p>
          <a:p>
            <a:pPr lvl="0"/>
            <a:r>
              <a:rPr lang="en-US" dirty="0"/>
              <a:t> </a:t>
            </a:r>
          </a:p>
          <a:p>
            <a:pPr lvl="0"/>
            <a:endParaRPr lang="en-US" dirty="0"/>
          </a:p>
        </p:txBody>
      </p:sp>
      <p:sp>
        <p:nvSpPr>
          <p:cNvPr id="4" name="Title 1">
            <a:extLst>
              <a:ext uri="{FF2B5EF4-FFF2-40B4-BE49-F238E27FC236}">
                <a16:creationId xmlns:a16="http://schemas.microsoft.com/office/drawing/2014/main" id="{A89CD184-E049-E141-95B8-47025E4DF2C4}"/>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38020716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3120">
          <p15:clr>
            <a:srgbClr val="FBAE40"/>
          </p15:clr>
        </p15:guide>
        <p15:guide id="2" pos="427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half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503" y="1044000"/>
            <a:ext cx="4337315"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953000" y="1044000"/>
            <a:ext cx="4543497"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82249085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third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499" y="1044000"/>
            <a:ext cx="6006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662051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23952858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half image LEFT">
    <p:spTree>
      <p:nvGrpSpPr>
        <p:cNvPr id="1" name=""/>
        <p:cNvGrpSpPr/>
        <p:nvPr/>
      </p:nvGrpSpPr>
      <p:grpSpPr>
        <a:xfrm>
          <a:off x="0" y="0"/>
          <a:ext cx="0" cy="0"/>
          <a:chOff x="0" y="0"/>
          <a:chExt cx="0" cy="0"/>
        </a:xfrm>
      </p:grpSpPr>
      <p:sp>
        <p:nvSpPr>
          <p:cNvPr id="6" name="Picture Placeholder 5"/>
          <p:cNvSpPr>
            <a:spLocks noGrp="1"/>
          </p:cNvSpPr>
          <p:nvPr>
            <p:ph type="pic" sz="quarter" idx="17"/>
          </p:nvPr>
        </p:nvSpPr>
        <p:spPr>
          <a:xfrm>
            <a:off x="409496" y="1044000"/>
            <a:ext cx="4543503" cy="4752000"/>
          </a:xfrm>
          <a:solidFill>
            <a:schemeClr val="bg2"/>
          </a:solidFill>
        </p:spPr>
        <p:txBody>
          <a:bodyPr/>
          <a:lstStyle>
            <a:lvl1pPr marL="0" indent="0">
              <a:buNone/>
              <a:defRPr/>
            </a:lvl1pPr>
          </a:lstStyle>
          <a:p>
            <a:endParaRPr lang="en-GB" dirty="0"/>
          </a:p>
        </p:txBody>
      </p:sp>
      <p:sp>
        <p:nvSpPr>
          <p:cNvPr id="5" name="Text Placeholder 4"/>
          <p:cNvSpPr>
            <a:spLocks noGrp="1"/>
          </p:cNvSpPr>
          <p:nvPr>
            <p:ph type="body" sz="quarter" idx="16"/>
          </p:nvPr>
        </p:nvSpPr>
        <p:spPr>
          <a:xfrm>
            <a:off x="5156950" y="1044000"/>
            <a:ext cx="4339553"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3291934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third image LEF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3451500" y="1044000"/>
            <a:ext cx="6045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0950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34304410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EALTHY TITLE">
    <p:bg>
      <p:bgPr>
        <a:solidFill>
          <a:schemeClr val="accent4"/>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1F51300-5E14-BD4E-9BF0-37E4FEE679C9}"/>
              </a:ext>
            </a:extLst>
          </p:cNvPr>
          <p:cNvPicPr>
            <a:picLocks noChangeAspect="1"/>
          </p:cNvPicPr>
          <p:nvPr userDrawn="1"/>
        </p:nvPicPr>
        <p:blipFill>
          <a:blip r:embed="rId2"/>
          <a:stretch>
            <a:fillRect/>
          </a:stretch>
        </p:blipFill>
        <p:spPr>
          <a:xfrm>
            <a:off x="1770487" y="1017095"/>
            <a:ext cx="6365027" cy="4823810"/>
          </a:xfrm>
          <a:prstGeom prst="rect">
            <a:avLst/>
          </a:prstGeom>
        </p:spPr>
      </p:pic>
    </p:spTree>
    <p:extLst>
      <p:ext uri="{BB962C8B-B14F-4D97-AF65-F5344CB8AC3E}">
        <p14:creationId xmlns:p14="http://schemas.microsoft.com/office/powerpoint/2010/main" val="189335122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ull Title">
    <p:bg>
      <p:bgPr>
        <a:solidFill>
          <a:schemeClr val="accent4"/>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63439" y="2228605"/>
            <a:ext cx="7379122" cy="2400795"/>
          </a:xfrm>
        </p:spPr>
        <p:txBody>
          <a:bodyPr/>
          <a:lstStyle>
            <a:lvl1pPr algn="ctr">
              <a:defRPr sz="4000"/>
            </a:lvl1pPr>
          </a:lstStyle>
          <a:p>
            <a:r>
              <a:rPr lang="en-US" dirty="0"/>
              <a:t>Click to edit Master title style</a:t>
            </a:r>
            <a:endParaRPr lang="en-GB" dirty="0"/>
          </a:p>
        </p:txBody>
      </p:sp>
      <p:pic>
        <p:nvPicPr>
          <p:cNvPr id="4" name="Picture 3">
            <a:extLst>
              <a:ext uri="{FF2B5EF4-FFF2-40B4-BE49-F238E27FC236}">
                <a16:creationId xmlns:a16="http://schemas.microsoft.com/office/drawing/2014/main" id="{A1C2EE82-5E0F-4DD4-8254-17AB6C19FBBE}"/>
              </a:ext>
            </a:extLst>
          </p:cNvPr>
          <p:cNvPicPr>
            <a:picLocks noChangeAspect="1"/>
          </p:cNvPicPr>
          <p:nvPr userDrawn="1"/>
        </p:nvPicPr>
        <p:blipFill>
          <a:blip r:embed="rId2"/>
          <a:srcRect/>
          <a:stretch/>
        </p:blipFill>
        <p:spPr>
          <a:xfrm>
            <a:off x="7603111" y="5905091"/>
            <a:ext cx="1893390" cy="776861"/>
          </a:xfrm>
          <a:prstGeom prst="rect">
            <a:avLst/>
          </a:prstGeom>
        </p:spPr>
      </p:pic>
      <p:pic>
        <p:nvPicPr>
          <p:cNvPr id="6" name="Picture 5">
            <a:extLst>
              <a:ext uri="{FF2B5EF4-FFF2-40B4-BE49-F238E27FC236}">
                <a16:creationId xmlns:a16="http://schemas.microsoft.com/office/drawing/2014/main" id="{15026D5E-90EB-5548-BF29-C08F078F342E}"/>
              </a:ext>
            </a:extLst>
          </p:cNvPr>
          <p:cNvPicPr>
            <a:picLocks noChangeAspect="1"/>
          </p:cNvPicPr>
          <p:nvPr userDrawn="1"/>
        </p:nvPicPr>
        <p:blipFill>
          <a:blip r:embed="rId3"/>
          <a:stretch>
            <a:fillRect/>
          </a:stretch>
        </p:blipFill>
        <p:spPr>
          <a:xfrm>
            <a:off x="409499" y="5902797"/>
            <a:ext cx="746101" cy="779156"/>
          </a:xfrm>
          <a:prstGeom prst="rect">
            <a:avLst/>
          </a:prstGeom>
        </p:spPr>
      </p:pic>
    </p:spTree>
    <p:extLst>
      <p:ext uri="{BB962C8B-B14F-4D97-AF65-F5344CB8AC3E}">
        <p14:creationId xmlns:p14="http://schemas.microsoft.com/office/powerpoint/2010/main" val="382410552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9500" y="108000"/>
            <a:ext cx="9087000" cy="720000"/>
          </a:xfrm>
        </p:spPr>
        <p:txBody>
          <a:bodyPr/>
          <a:lstStyle>
            <a:lvl1pPr>
              <a:defRPr sz="2400"/>
            </a:lvl1pPr>
          </a:lstStyle>
          <a:p>
            <a:r>
              <a:rPr lang="en-GB" noProof="0"/>
              <a:t>Click to edit Master title style</a:t>
            </a:r>
          </a:p>
        </p:txBody>
      </p:sp>
    </p:spTree>
    <p:extLst>
      <p:ext uri="{BB962C8B-B14F-4D97-AF65-F5344CB8AC3E}">
        <p14:creationId xmlns:p14="http://schemas.microsoft.com/office/powerpoint/2010/main" val="16095448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1903508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409500" y="1044000"/>
            <a:ext cx="9087000" cy="4752000"/>
          </a:xfrm>
        </p:spPr>
        <p:txBody>
          <a:bodyPr>
            <a:normAutofit/>
          </a:bodyPr>
          <a:lstStyle>
            <a:lvl1pPr>
              <a:spcAft>
                <a:spcPts val="1200"/>
              </a:spcAft>
              <a:buClr>
                <a:schemeClr val="accent4"/>
              </a:buClr>
              <a:defRPr baseline="0">
                <a:solidFill>
                  <a:schemeClr val="bg1"/>
                </a:solidFill>
              </a:defRPr>
            </a:lvl1pPr>
            <a:lvl2pPr>
              <a:spcAft>
                <a:spcPts val="1200"/>
              </a:spcAft>
              <a:buClr>
                <a:schemeClr val="accent4"/>
              </a:buClr>
              <a:defRPr>
                <a:solidFill>
                  <a:schemeClr val="bg1"/>
                </a:solidFill>
              </a:defRPr>
            </a:lvl2pPr>
            <a:lvl3pPr>
              <a:spcAft>
                <a:spcPts val="1200"/>
              </a:spcAft>
              <a:buClr>
                <a:schemeClr val="accent4"/>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58A214D7-5DF5-1E4B-81D4-7A2527F5E6E9}"/>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0546567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9" name="Content Placeholder 8"/>
          <p:cNvSpPr>
            <a:spLocks noGrp="1"/>
          </p:cNvSpPr>
          <p:nvPr>
            <p:ph sz="quarter" idx="18" hasCustomPrompt="1"/>
          </p:nvPr>
        </p:nvSpPr>
        <p:spPr>
          <a:xfrm>
            <a:off x="409500" y="1044000"/>
            <a:ext cx="9087000" cy="4752000"/>
          </a:xfrm>
        </p:spPr>
        <p:txBody>
          <a:bodyPr>
            <a:normAutofit/>
          </a:bodyPr>
          <a:lstStyle>
            <a:lvl1pPr marL="361816" indent="-342900">
              <a:spcAft>
                <a:spcPts val="1200"/>
              </a:spcAft>
              <a:buClr>
                <a:schemeClr val="accent4"/>
              </a:buClr>
              <a:buFont typeface="+mj-lt"/>
              <a:buAutoNum type="arabicPeriod"/>
              <a:tabLst>
                <a:tab pos="6365875" algn="dec"/>
              </a:tabLst>
              <a:defRPr baseline="0"/>
            </a:lvl1pPr>
            <a:lvl2pPr marL="215413" indent="0">
              <a:buFont typeface="+mj-lt"/>
              <a:buNone/>
              <a:defRPr/>
            </a:lvl2pPr>
            <a:lvl3pPr marL="408022" indent="0">
              <a:buFont typeface="+mj-lt"/>
              <a:buNone/>
              <a:defRPr/>
            </a:lvl3pPr>
            <a:lvl4pPr marL="602352" indent="0">
              <a:buFont typeface="+mj-lt"/>
              <a:buNone/>
              <a:defRPr/>
            </a:lvl4pPr>
            <a:lvl5pPr marL="799470" indent="0">
              <a:buFont typeface="+mj-lt"/>
              <a:buNone/>
              <a:defRPr/>
            </a:lvl5pPr>
          </a:lstStyle>
          <a:p>
            <a:pPr lvl="0"/>
            <a:r>
              <a:rPr lang="en-US" dirty="0"/>
              <a:t>Click to edit Master text styles	</a:t>
            </a:r>
          </a:p>
          <a:p>
            <a:pPr lvl="0"/>
            <a:r>
              <a:rPr lang="en-US" dirty="0"/>
              <a:t> </a:t>
            </a:r>
          </a:p>
          <a:p>
            <a:pPr lvl="0"/>
            <a:endParaRPr lang="en-US" dirty="0"/>
          </a:p>
        </p:txBody>
      </p:sp>
      <p:sp>
        <p:nvSpPr>
          <p:cNvPr id="4" name="Title 1">
            <a:extLst>
              <a:ext uri="{FF2B5EF4-FFF2-40B4-BE49-F238E27FC236}">
                <a16:creationId xmlns:a16="http://schemas.microsoft.com/office/drawing/2014/main" id="{A89CD184-E049-E141-95B8-47025E4DF2C4}"/>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768965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3120">
          <p15:clr>
            <a:srgbClr val="FBAE40"/>
          </p15:clr>
        </p15:guide>
        <p15:guide id="2" pos="427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half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503" y="1044000"/>
            <a:ext cx="4337315"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953000" y="1044000"/>
            <a:ext cx="4543497"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22169963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third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499" y="1044000"/>
            <a:ext cx="6006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662051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5404505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half image LEFT">
    <p:spTree>
      <p:nvGrpSpPr>
        <p:cNvPr id="1" name=""/>
        <p:cNvGrpSpPr/>
        <p:nvPr/>
      </p:nvGrpSpPr>
      <p:grpSpPr>
        <a:xfrm>
          <a:off x="0" y="0"/>
          <a:ext cx="0" cy="0"/>
          <a:chOff x="0" y="0"/>
          <a:chExt cx="0" cy="0"/>
        </a:xfrm>
      </p:grpSpPr>
      <p:sp>
        <p:nvSpPr>
          <p:cNvPr id="6" name="Picture Placeholder 5"/>
          <p:cNvSpPr>
            <a:spLocks noGrp="1"/>
          </p:cNvSpPr>
          <p:nvPr>
            <p:ph type="pic" sz="quarter" idx="17"/>
          </p:nvPr>
        </p:nvSpPr>
        <p:spPr>
          <a:xfrm>
            <a:off x="409496" y="1044000"/>
            <a:ext cx="4543503" cy="4752000"/>
          </a:xfrm>
          <a:solidFill>
            <a:schemeClr val="bg2"/>
          </a:solidFill>
        </p:spPr>
        <p:txBody>
          <a:bodyPr/>
          <a:lstStyle>
            <a:lvl1pPr marL="0" indent="0">
              <a:buNone/>
              <a:defRPr/>
            </a:lvl1pPr>
          </a:lstStyle>
          <a:p>
            <a:endParaRPr lang="en-GB" dirty="0"/>
          </a:p>
        </p:txBody>
      </p:sp>
      <p:sp>
        <p:nvSpPr>
          <p:cNvPr id="5" name="Text Placeholder 4"/>
          <p:cNvSpPr>
            <a:spLocks noGrp="1"/>
          </p:cNvSpPr>
          <p:nvPr>
            <p:ph type="body" sz="quarter" idx="16"/>
          </p:nvPr>
        </p:nvSpPr>
        <p:spPr>
          <a:xfrm>
            <a:off x="5156950" y="1044000"/>
            <a:ext cx="4339553"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90468598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third image LEF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3451500" y="1044000"/>
            <a:ext cx="6045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0950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34634479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HEALTHY TITLE">
    <p:bg>
      <p:bgPr>
        <a:solidFill>
          <a:schemeClr val="accent5"/>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46079B2-9ACF-BA4F-BBA8-B54C6836CDDB}"/>
              </a:ext>
            </a:extLst>
          </p:cNvPr>
          <p:cNvPicPr>
            <a:picLocks noChangeAspect="1"/>
          </p:cNvPicPr>
          <p:nvPr userDrawn="1"/>
        </p:nvPicPr>
        <p:blipFill>
          <a:blip r:embed="rId2"/>
          <a:stretch>
            <a:fillRect/>
          </a:stretch>
        </p:blipFill>
        <p:spPr>
          <a:xfrm>
            <a:off x="1829430" y="1348001"/>
            <a:ext cx="6247140" cy="4301602"/>
          </a:xfrm>
          <a:prstGeom prst="rect">
            <a:avLst/>
          </a:prstGeom>
        </p:spPr>
      </p:pic>
    </p:spTree>
    <p:extLst>
      <p:ext uri="{BB962C8B-B14F-4D97-AF65-F5344CB8AC3E}">
        <p14:creationId xmlns:p14="http://schemas.microsoft.com/office/powerpoint/2010/main" val="36160813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ull Title">
    <p:bg>
      <p:bgPr>
        <a:solidFill>
          <a:schemeClr val="accent5"/>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63439" y="2228605"/>
            <a:ext cx="7379122" cy="2400795"/>
          </a:xfrm>
        </p:spPr>
        <p:txBody>
          <a:bodyPr/>
          <a:lstStyle>
            <a:lvl1pPr algn="ctr">
              <a:defRPr sz="4000"/>
            </a:lvl1pPr>
          </a:lstStyle>
          <a:p>
            <a:r>
              <a:rPr lang="en-US" dirty="0"/>
              <a:t>Click to edit Master title style</a:t>
            </a:r>
            <a:endParaRPr lang="en-GB" dirty="0"/>
          </a:p>
        </p:txBody>
      </p:sp>
      <p:pic>
        <p:nvPicPr>
          <p:cNvPr id="4" name="Picture 3">
            <a:extLst>
              <a:ext uri="{FF2B5EF4-FFF2-40B4-BE49-F238E27FC236}">
                <a16:creationId xmlns:a16="http://schemas.microsoft.com/office/drawing/2014/main" id="{A1C2EE82-5E0F-4DD4-8254-17AB6C19FBBE}"/>
              </a:ext>
            </a:extLst>
          </p:cNvPr>
          <p:cNvPicPr>
            <a:picLocks noChangeAspect="1"/>
          </p:cNvPicPr>
          <p:nvPr userDrawn="1"/>
        </p:nvPicPr>
        <p:blipFill>
          <a:blip r:embed="rId2"/>
          <a:srcRect/>
          <a:stretch/>
        </p:blipFill>
        <p:spPr>
          <a:xfrm>
            <a:off x="7603111" y="5905091"/>
            <a:ext cx="1893390" cy="776861"/>
          </a:xfrm>
          <a:prstGeom prst="rect">
            <a:avLst/>
          </a:prstGeom>
        </p:spPr>
      </p:pic>
      <p:pic>
        <p:nvPicPr>
          <p:cNvPr id="7" name="Picture 6" descr="A close up of a logo&#10;&#10;Description automatically generated">
            <a:extLst>
              <a:ext uri="{FF2B5EF4-FFF2-40B4-BE49-F238E27FC236}">
                <a16:creationId xmlns:a16="http://schemas.microsoft.com/office/drawing/2014/main" id="{4A396C98-2DAA-0E44-A692-6A064830B6DF}"/>
              </a:ext>
            </a:extLst>
          </p:cNvPr>
          <p:cNvPicPr>
            <a:picLocks noChangeAspect="1"/>
          </p:cNvPicPr>
          <p:nvPr userDrawn="1"/>
        </p:nvPicPr>
        <p:blipFill>
          <a:blip r:embed="rId3"/>
          <a:stretch>
            <a:fillRect/>
          </a:stretch>
        </p:blipFill>
        <p:spPr>
          <a:xfrm>
            <a:off x="414362" y="5905209"/>
            <a:ext cx="720000" cy="766523"/>
          </a:xfrm>
          <a:prstGeom prst="rect">
            <a:avLst/>
          </a:prstGeom>
        </p:spPr>
      </p:pic>
    </p:spTree>
    <p:extLst>
      <p:ext uri="{BB962C8B-B14F-4D97-AF65-F5344CB8AC3E}">
        <p14:creationId xmlns:p14="http://schemas.microsoft.com/office/powerpoint/2010/main" val="29248191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5763272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409500" y="1044000"/>
            <a:ext cx="9087000" cy="4752000"/>
          </a:xfrm>
        </p:spPr>
        <p:txBody>
          <a:bodyPr>
            <a:normAutofit/>
          </a:bodyPr>
          <a:lstStyle>
            <a:lvl1pPr>
              <a:spcAft>
                <a:spcPts val="1200"/>
              </a:spcAft>
              <a:buClr>
                <a:schemeClr val="accent2"/>
              </a:buClr>
              <a:defRPr baseline="0">
                <a:solidFill>
                  <a:schemeClr val="bg1"/>
                </a:solidFill>
              </a:defRPr>
            </a:lvl1pPr>
            <a:lvl2pPr>
              <a:spcAft>
                <a:spcPts val="1200"/>
              </a:spcAft>
              <a:buClr>
                <a:schemeClr val="accent2"/>
              </a:buClr>
              <a:defRPr>
                <a:solidFill>
                  <a:schemeClr val="bg1"/>
                </a:solidFill>
              </a:defRPr>
            </a:lvl2pPr>
            <a:lvl3pPr>
              <a:spcAft>
                <a:spcPts val="1200"/>
              </a:spcAft>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58A214D7-5DF5-1E4B-81D4-7A2527F5E6E9}"/>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8985647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409500" y="1044000"/>
            <a:ext cx="9087000" cy="4752000"/>
          </a:xfrm>
        </p:spPr>
        <p:txBody>
          <a:bodyPr>
            <a:normAutofit/>
          </a:bodyPr>
          <a:lstStyle>
            <a:lvl1pPr>
              <a:spcAft>
                <a:spcPts val="1200"/>
              </a:spcAft>
              <a:buClr>
                <a:schemeClr val="accent5"/>
              </a:buClr>
              <a:defRPr baseline="0">
                <a:solidFill>
                  <a:schemeClr val="bg1"/>
                </a:solidFill>
              </a:defRPr>
            </a:lvl1pPr>
            <a:lvl2pPr>
              <a:spcAft>
                <a:spcPts val="1200"/>
              </a:spcAft>
              <a:buClr>
                <a:schemeClr val="accent5"/>
              </a:buClr>
              <a:defRPr>
                <a:solidFill>
                  <a:schemeClr val="bg1"/>
                </a:solidFill>
              </a:defRPr>
            </a:lvl2pPr>
            <a:lvl3pPr>
              <a:spcAft>
                <a:spcPts val="1200"/>
              </a:spcAft>
              <a:buClr>
                <a:schemeClr val="accent5"/>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58A214D7-5DF5-1E4B-81D4-7A2527F5E6E9}"/>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56838084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9" name="Content Placeholder 8"/>
          <p:cNvSpPr>
            <a:spLocks noGrp="1"/>
          </p:cNvSpPr>
          <p:nvPr>
            <p:ph sz="quarter" idx="18" hasCustomPrompt="1"/>
          </p:nvPr>
        </p:nvSpPr>
        <p:spPr>
          <a:xfrm>
            <a:off x="409500" y="1044000"/>
            <a:ext cx="9087000" cy="4752000"/>
          </a:xfrm>
        </p:spPr>
        <p:txBody>
          <a:bodyPr>
            <a:normAutofit/>
          </a:bodyPr>
          <a:lstStyle>
            <a:lvl1pPr marL="361816" indent="-342900">
              <a:spcAft>
                <a:spcPts val="1200"/>
              </a:spcAft>
              <a:buClr>
                <a:schemeClr val="accent5"/>
              </a:buClr>
              <a:buFont typeface="+mj-lt"/>
              <a:buAutoNum type="arabicPeriod"/>
              <a:tabLst>
                <a:tab pos="6365875" algn="dec"/>
              </a:tabLst>
              <a:defRPr baseline="0"/>
            </a:lvl1pPr>
            <a:lvl2pPr marL="215413" indent="0">
              <a:buFont typeface="+mj-lt"/>
              <a:buNone/>
              <a:defRPr/>
            </a:lvl2pPr>
            <a:lvl3pPr marL="408022" indent="0">
              <a:buFont typeface="+mj-lt"/>
              <a:buNone/>
              <a:defRPr/>
            </a:lvl3pPr>
            <a:lvl4pPr marL="602352" indent="0">
              <a:buFont typeface="+mj-lt"/>
              <a:buNone/>
              <a:defRPr/>
            </a:lvl4pPr>
            <a:lvl5pPr marL="799470" indent="0">
              <a:buFont typeface="+mj-lt"/>
              <a:buNone/>
              <a:defRPr/>
            </a:lvl5pPr>
          </a:lstStyle>
          <a:p>
            <a:pPr lvl="0"/>
            <a:r>
              <a:rPr lang="en-US" dirty="0"/>
              <a:t>Click to edit Master text styles	</a:t>
            </a:r>
          </a:p>
          <a:p>
            <a:pPr lvl="0"/>
            <a:r>
              <a:rPr lang="en-US" dirty="0"/>
              <a:t> </a:t>
            </a:r>
          </a:p>
          <a:p>
            <a:pPr lvl="0"/>
            <a:endParaRPr lang="en-US" dirty="0"/>
          </a:p>
        </p:txBody>
      </p:sp>
      <p:sp>
        <p:nvSpPr>
          <p:cNvPr id="4" name="Title 1">
            <a:extLst>
              <a:ext uri="{FF2B5EF4-FFF2-40B4-BE49-F238E27FC236}">
                <a16:creationId xmlns:a16="http://schemas.microsoft.com/office/drawing/2014/main" id="{A89CD184-E049-E141-95B8-47025E4DF2C4}"/>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9150437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3120">
          <p15:clr>
            <a:srgbClr val="FBAE40"/>
          </p15:clr>
        </p15:guide>
        <p15:guide id="2" pos="427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half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503" y="1044000"/>
            <a:ext cx="4337315"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953000" y="1044000"/>
            <a:ext cx="4543497"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485656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third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499" y="1044000"/>
            <a:ext cx="6006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662051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1201189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half image LEFT">
    <p:spTree>
      <p:nvGrpSpPr>
        <p:cNvPr id="1" name=""/>
        <p:cNvGrpSpPr/>
        <p:nvPr/>
      </p:nvGrpSpPr>
      <p:grpSpPr>
        <a:xfrm>
          <a:off x="0" y="0"/>
          <a:ext cx="0" cy="0"/>
          <a:chOff x="0" y="0"/>
          <a:chExt cx="0" cy="0"/>
        </a:xfrm>
      </p:grpSpPr>
      <p:sp>
        <p:nvSpPr>
          <p:cNvPr id="6" name="Picture Placeholder 5"/>
          <p:cNvSpPr>
            <a:spLocks noGrp="1"/>
          </p:cNvSpPr>
          <p:nvPr>
            <p:ph type="pic" sz="quarter" idx="17"/>
          </p:nvPr>
        </p:nvSpPr>
        <p:spPr>
          <a:xfrm>
            <a:off x="409496" y="1044000"/>
            <a:ext cx="4543503" cy="4752000"/>
          </a:xfrm>
          <a:solidFill>
            <a:schemeClr val="bg2"/>
          </a:solidFill>
        </p:spPr>
        <p:txBody>
          <a:bodyPr/>
          <a:lstStyle>
            <a:lvl1pPr marL="0" indent="0">
              <a:buNone/>
              <a:defRPr/>
            </a:lvl1pPr>
          </a:lstStyle>
          <a:p>
            <a:endParaRPr lang="en-GB" dirty="0"/>
          </a:p>
        </p:txBody>
      </p:sp>
      <p:sp>
        <p:nvSpPr>
          <p:cNvPr id="5" name="Text Placeholder 4"/>
          <p:cNvSpPr>
            <a:spLocks noGrp="1"/>
          </p:cNvSpPr>
          <p:nvPr>
            <p:ph type="body" sz="quarter" idx="16"/>
          </p:nvPr>
        </p:nvSpPr>
        <p:spPr>
          <a:xfrm>
            <a:off x="5156950" y="1044000"/>
            <a:ext cx="4339553"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36501949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third image LEF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3451500" y="1044000"/>
            <a:ext cx="6045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0950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8973744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GENERIC TITL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62467BD1-55DD-8B4B-A9A0-90A1069DD560}"/>
              </a:ext>
            </a:extLst>
          </p:cNvPr>
          <p:cNvPicPr>
            <a:picLocks noChangeAspect="1"/>
          </p:cNvPicPr>
          <p:nvPr userDrawn="1"/>
        </p:nvPicPr>
        <p:blipFill>
          <a:blip r:embed="rId2"/>
          <a:stretch>
            <a:fillRect/>
          </a:stretch>
        </p:blipFill>
        <p:spPr>
          <a:xfrm>
            <a:off x="2273180" y="3873717"/>
            <a:ext cx="5544756" cy="2275025"/>
          </a:xfrm>
          <a:prstGeom prst="rect">
            <a:avLst/>
          </a:prstGeom>
        </p:spPr>
      </p:pic>
      <p:pic>
        <p:nvPicPr>
          <p:cNvPr id="5" name="Picture 4" descr="A close up of a logo&#10;&#10;Description automatically generated">
            <a:extLst>
              <a:ext uri="{FF2B5EF4-FFF2-40B4-BE49-F238E27FC236}">
                <a16:creationId xmlns:a16="http://schemas.microsoft.com/office/drawing/2014/main" id="{C28184D4-D6A3-7748-9B8F-34F5A4D6D5BA}"/>
              </a:ext>
            </a:extLst>
          </p:cNvPr>
          <p:cNvPicPr>
            <a:picLocks noChangeAspect="1"/>
          </p:cNvPicPr>
          <p:nvPr userDrawn="1"/>
        </p:nvPicPr>
        <p:blipFill>
          <a:blip r:embed="rId3"/>
          <a:stretch>
            <a:fillRect/>
          </a:stretch>
        </p:blipFill>
        <p:spPr>
          <a:xfrm>
            <a:off x="3374009" y="456133"/>
            <a:ext cx="3343098" cy="3210192"/>
          </a:xfrm>
          <a:prstGeom prst="rect">
            <a:avLst/>
          </a:prstGeom>
        </p:spPr>
      </p:pic>
    </p:spTree>
    <p:extLst>
      <p:ext uri="{BB962C8B-B14F-4D97-AF65-F5344CB8AC3E}">
        <p14:creationId xmlns:p14="http://schemas.microsoft.com/office/powerpoint/2010/main" val="75818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x content">
    <p:spTree>
      <p:nvGrpSpPr>
        <p:cNvPr id="1" name=""/>
        <p:cNvGrpSpPr/>
        <p:nvPr/>
      </p:nvGrpSpPr>
      <p:grpSpPr>
        <a:xfrm>
          <a:off x="0" y="0"/>
          <a:ext cx="0" cy="0"/>
          <a:chOff x="0" y="0"/>
          <a:chExt cx="0" cy="0"/>
        </a:xfrm>
      </p:grpSpPr>
      <p:sp>
        <p:nvSpPr>
          <p:cNvPr id="2" name="Title 1"/>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99026446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409500" y="1044000"/>
            <a:ext cx="9087000" cy="4752000"/>
          </a:xfrm>
        </p:spPr>
        <p:txBody>
          <a:bodyPr>
            <a:normAutofit/>
          </a:bodyPr>
          <a:lstStyle>
            <a:lvl1pPr>
              <a:spcAft>
                <a:spcPts val="1200"/>
              </a:spcAft>
              <a:buClr>
                <a:schemeClr val="bg1"/>
              </a:buClr>
              <a:defRPr baseline="0">
                <a:solidFill>
                  <a:schemeClr val="bg1"/>
                </a:solidFill>
              </a:defRPr>
            </a:lvl1pPr>
            <a:lvl2pPr>
              <a:spcAft>
                <a:spcPts val="1200"/>
              </a:spcAft>
              <a:buClr>
                <a:schemeClr val="bg1"/>
              </a:buClr>
              <a:defRPr>
                <a:solidFill>
                  <a:schemeClr val="bg1"/>
                </a:solidFill>
              </a:defRPr>
            </a:lvl2pPr>
            <a:lvl3pPr>
              <a:spcAft>
                <a:spcPts val="1200"/>
              </a:spcAft>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58A214D7-5DF5-1E4B-81D4-7A2527F5E6E9}"/>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4820426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35195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9" name="Content Placeholder 8"/>
          <p:cNvSpPr>
            <a:spLocks noGrp="1"/>
          </p:cNvSpPr>
          <p:nvPr>
            <p:ph sz="quarter" idx="18" hasCustomPrompt="1"/>
          </p:nvPr>
        </p:nvSpPr>
        <p:spPr>
          <a:xfrm>
            <a:off x="409500" y="1044000"/>
            <a:ext cx="9087000" cy="4752000"/>
          </a:xfrm>
        </p:spPr>
        <p:txBody>
          <a:bodyPr>
            <a:normAutofit/>
          </a:bodyPr>
          <a:lstStyle>
            <a:lvl1pPr marL="361816" indent="-342900">
              <a:spcAft>
                <a:spcPts val="1200"/>
              </a:spcAft>
              <a:buFont typeface="+mj-lt"/>
              <a:buAutoNum type="arabicPeriod"/>
              <a:tabLst>
                <a:tab pos="6365875" algn="dec"/>
              </a:tabLst>
              <a:defRPr baseline="0"/>
            </a:lvl1pPr>
            <a:lvl2pPr marL="215413" indent="0">
              <a:buFont typeface="+mj-lt"/>
              <a:buNone/>
              <a:defRPr/>
            </a:lvl2pPr>
            <a:lvl3pPr marL="408022" indent="0">
              <a:buFont typeface="+mj-lt"/>
              <a:buNone/>
              <a:defRPr/>
            </a:lvl3pPr>
            <a:lvl4pPr marL="602352" indent="0">
              <a:buFont typeface="+mj-lt"/>
              <a:buNone/>
              <a:defRPr/>
            </a:lvl4pPr>
            <a:lvl5pPr marL="799470" indent="0">
              <a:buFont typeface="+mj-lt"/>
              <a:buNone/>
              <a:defRPr/>
            </a:lvl5pPr>
          </a:lstStyle>
          <a:p>
            <a:pPr lvl="0"/>
            <a:r>
              <a:rPr lang="en-US" dirty="0"/>
              <a:t>Click to edit Master text styles	</a:t>
            </a:r>
          </a:p>
          <a:p>
            <a:pPr lvl="0"/>
            <a:r>
              <a:rPr lang="en-US" dirty="0"/>
              <a:t> </a:t>
            </a:r>
          </a:p>
          <a:p>
            <a:pPr lvl="0"/>
            <a:endParaRPr lang="en-US" dirty="0"/>
          </a:p>
        </p:txBody>
      </p:sp>
      <p:sp>
        <p:nvSpPr>
          <p:cNvPr id="4" name="Title 1">
            <a:extLst>
              <a:ext uri="{FF2B5EF4-FFF2-40B4-BE49-F238E27FC236}">
                <a16:creationId xmlns:a16="http://schemas.microsoft.com/office/drawing/2014/main" id="{A89CD184-E049-E141-95B8-47025E4DF2C4}"/>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338941965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3120" userDrawn="1">
          <p15:clr>
            <a:srgbClr val="FBAE40"/>
          </p15:clr>
        </p15:guide>
        <p15:guide id="2" pos="4277"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WHIT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3682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half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503" y="1044000"/>
            <a:ext cx="4337315"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953000" y="1044000"/>
            <a:ext cx="4543497"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055190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hird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499" y="1044000"/>
            <a:ext cx="6006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662051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32555020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half image LEFT">
    <p:spTree>
      <p:nvGrpSpPr>
        <p:cNvPr id="1" name=""/>
        <p:cNvGrpSpPr/>
        <p:nvPr/>
      </p:nvGrpSpPr>
      <p:grpSpPr>
        <a:xfrm>
          <a:off x="0" y="0"/>
          <a:ext cx="0" cy="0"/>
          <a:chOff x="0" y="0"/>
          <a:chExt cx="0" cy="0"/>
        </a:xfrm>
      </p:grpSpPr>
      <p:sp>
        <p:nvSpPr>
          <p:cNvPr id="6" name="Picture Placeholder 5"/>
          <p:cNvSpPr>
            <a:spLocks noGrp="1"/>
          </p:cNvSpPr>
          <p:nvPr>
            <p:ph type="pic" sz="quarter" idx="17"/>
          </p:nvPr>
        </p:nvSpPr>
        <p:spPr>
          <a:xfrm>
            <a:off x="409496" y="1044000"/>
            <a:ext cx="4543503" cy="4752000"/>
          </a:xfrm>
          <a:solidFill>
            <a:schemeClr val="bg2"/>
          </a:solidFill>
        </p:spPr>
        <p:txBody>
          <a:bodyPr/>
          <a:lstStyle>
            <a:lvl1pPr marL="0" indent="0">
              <a:buNone/>
              <a:defRPr/>
            </a:lvl1pPr>
          </a:lstStyle>
          <a:p>
            <a:endParaRPr lang="en-GB" dirty="0"/>
          </a:p>
        </p:txBody>
      </p:sp>
      <p:sp>
        <p:nvSpPr>
          <p:cNvPr id="5" name="Text Placeholder 4"/>
          <p:cNvSpPr>
            <a:spLocks noGrp="1"/>
          </p:cNvSpPr>
          <p:nvPr>
            <p:ph type="body" sz="quarter" idx="16"/>
          </p:nvPr>
        </p:nvSpPr>
        <p:spPr>
          <a:xfrm>
            <a:off x="5156950" y="1044000"/>
            <a:ext cx="4339553"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39731338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hird image LEF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3451500" y="1044000"/>
            <a:ext cx="6045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0950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9574187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9.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2.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5.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48.xml"/><Relationship Id="rId7"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6.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48EBB3-6E6D-2845-A24D-F395330B21DE}"/>
              </a:ext>
            </a:extLst>
          </p:cNvPr>
          <p:cNvSpPr/>
          <p:nvPr userDrawn="1"/>
        </p:nvSpPr>
        <p:spPr bwMode="auto">
          <a:xfrm>
            <a:off x="0" y="0"/>
            <a:ext cx="9906000" cy="94488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85000"/>
              </a:lnSpc>
              <a:spcBef>
                <a:spcPct val="0"/>
              </a:spcBef>
              <a:spcAft>
                <a:spcPts val="1200"/>
              </a:spcAft>
              <a:buClrTx/>
              <a:buSzTx/>
              <a:buFontTx/>
              <a:buNone/>
              <a:tabLst/>
            </a:pPr>
            <a:endParaRPr kumimoji="0" lang="en-GB" sz="2000" b="0" i="0" u="none" strike="noStrike" cap="none" normalizeH="0" baseline="0" dirty="0">
              <a:ln>
                <a:noFill/>
              </a:ln>
              <a:solidFill>
                <a:srgbClr val="5F5F5F"/>
              </a:solidFill>
              <a:effectLst/>
              <a:latin typeface="+mn-lt"/>
            </a:endParaRPr>
          </a:p>
        </p:txBody>
      </p:sp>
      <p:sp>
        <p:nvSpPr>
          <p:cNvPr id="1046" name="Rectangle 22"/>
          <p:cNvSpPr>
            <a:spLocks noChangeArrowheads="1"/>
          </p:cNvSpPr>
          <p:nvPr/>
        </p:nvSpPr>
        <p:spPr bwMode="auto">
          <a:xfrm>
            <a:off x="0" y="3"/>
            <a:ext cx="9906000" cy="876300"/>
          </a:xfrm>
          <a:prstGeom prst="rect">
            <a:avLst/>
          </a:prstGeom>
          <a:noFill/>
          <a:ln w="12700">
            <a:noFill/>
            <a:miter lim="800000"/>
            <a:headEnd/>
            <a:tailEnd/>
          </a:ln>
          <a:effectLst/>
        </p:spPr>
        <p:txBody>
          <a:bodyPr wrap="none" anchor="t"/>
          <a:lstStyle/>
          <a:p>
            <a:pPr defTabSz="742923" eaLnBrk="0" fontAlgn="base" hangingPunct="0">
              <a:spcBef>
                <a:spcPct val="0"/>
              </a:spcBef>
              <a:spcAft>
                <a:spcPct val="0"/>
              </a:spcAft>
            </a:pPr>
            <a:endParaRPr lang="en-GB" sz="1300" dirty="0">
              <a:solidFill>
                <a:srgbClr val="5F5F5F"/>
              </a:solidFill>
              <a:cs typeface="Tahoma" panose="020B0604030504040204" pitchFamily="34" charset="0"/>
            </a:endParaRPr>
          </a:p>
        </p:txBody>
      </p:sp>
      <p:sp>
        <p:nvSpPr>
          <p:cNvPr id="1042" name="Rectangle 18"/>
          <p:cNvSpPr>
            <a:spLocks noGrp="1" noChangeArrowheads="1"/>
          </p:cNvSpPr>
          <p:nvPr>
            <p:ph type="title"/>
          </p:nvPr>
        </p:nvSpPr>
        <p:spPr bwMode="auto">
          <a:xfrm>
            <a:off x="409500" y="112440"/>
            <a:ext cx="9080575" cy="7200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endParaRPr lang="en-GB" noProof="0" dirty="0"/>
          </a:p>
        </p:txBody>
      </p:sp>
      <p:sp>
        <p:nvSpPr>
          <p:cNvPr id="1043" name="Rectangle 19"/>
          <p:cNvSpPr>
            <a:spLocks noGrp="1" noChangeArrowheads="1"/>
          </p:cNvSpPr>
          <p:nvPr>
            <p:ph type="body" idx="1"/>
          </p:nvPr>
        </p:nvSpPr>
        <p:spPr bwMode="auto">
          <a:xfrm>
            <a:off x="415924" y="1044000"/>
            <a:ext cx="9074151" cy="4752000"/>
          </a:xfrm>
          <a:prstGeom prst="rect">
            <a:avLst/>
          </a:prstGeom>
          <a:noFill/>
          <a:ln w="12700">
            <a:noFill/>
            <a:miter lim="800000"/>
            <a:headEnd/>
            <a:tailEnd/>
          </a:ln>
          <a:effectLst/>
        </p:spPr>
        <p:txBody>
          <a:bodyPr vert="horz" wrap="square" lIns="0" tIns="0" rIns="0" bIns="0" numCol="1" anchor="t" anchorCtr="0" compatLnSpc="1">
            <a:prstTxWarp prst="textNoShape">
              <a:avLst/>
            </a:prstTxWarp>
            <a:normAutofit/>
          </a:bodyPr>
          <a:lstStyle/>
          <a:p>
            <a:pPr lvl="0"/>
            <a:r>
              <a:rPr lang="en-GB" noProof="0" dirty="0"/>
              <a:t>Click</a:t>
            </a:r>
            <a:r>
              <a:rPr lang="en-US" dirty="0"/>
              <a:t> to edit Master text styles</a:t>
            </a:r>
          </a:p>
          <a:p>
            <a:pPr lvl="1"/>
            <a:r>
              <a:rPr lang="en-US" dirty="0"/>
              <a:t>Second level</a:t>
            </a:r>
          </a:p>
          <a:p>
            <a:pPr lvl="2"/>
            <a:r>
              <a:rPr lang="en-US" dirty="0"/>
              <a:t>Third level</a:t>
            </a:r>
          </a:p>
        </p:txBody>
      </p:sp>
      <p:pic>
        <p:nvPicPr>
          <p:cNvPr id="3" name="Picture 2" descr="A close up of a logo&#10;&#10;Description automatically generated">
            <a:extLst>
              <a:ext uri="{FF2B5EF4-FFF2-40B4-BE49-F238E27FC236}">
                <a16:creationId xmlns:a16="http://schemas.microsoft.com/office/drawing/2014/main" id="{EE1ACD11-E106-A041-9A67-00DAD5521157}"/>
              </a:ext>
            </a:extLst>
          </p:cNvPr>
          <p:cNvPicPr>
            <a:picLocks noChangeAspect="1"/>
          </p:cNvPicPr>
          <p:nvPr userDrawn="1"/>
        </p:nvPicPr>
        <p:blipFill>
          <a:blip r:embed="rId11"/>
          <a:stretch>
            <a:fillRect/>
          </a:stretch>
        </p:blipFill>
        <p:spPr>
          <a:xfrm>
            <a:off x="7603111" y="5905091"/>
            <a:ext cx="1893390" cy="776862"/>
          </a:xfrm>
          <a:prstGeom prst="rect">
            <a:avLst/>
          </a:prstGeom>
        </p:spPr>
      </p:pic>
      <p:pic>
        <p:nvPicPr>
          <p:cNvPr id="9" name="Picture 8" descr="A picture containing chain&#10;&#10;Description automatically generated">
            <a:extLst>
              <a:ext uri="{FF2B5EF4-FFF2-40B4-BE49-F238E27FC236}">
                <a16:creationId xmlns:a16="http://schemas.microsoft.com/office/drawing/2014/main" id="{E2AEF81A-9F5D-A64F-A0BA-96EA4EF365E0}"/>
              </a:ext>
            </a:extLst>
          </p:cNvPr>
          <p:cNvPicPr>
            <a:picLocks noChangeAspect="1"/>
          </p:cNvPicPr>
          <p:nvPr userDrawn="1"/>
        </p:nvPicPr>
        <p:blipFill rotWithShape="1">
          <a:blip r:embed="rId12"/>
          <a:srcRect l="17465" t="17508" r="16968" b="19124"/>
          <a:stretch/>
        </p:blipFill>
        <p:spPr>
          <a:xfrm>
            <a:off x="409499" y="5790883"/>
            <a:ext cx="921658" cy="890754"/>
          </a:xfrm>
          <a:prstGeom prst="rect">
            <a:avLst/>
          </a:prstGeom>
        </p:spPr>
      </p:pic>
    </p:spTree>
    <p:extLst>
      <p:ext uri="{BB962C8B-B14F-4D97-AF65-F5344CB8AC3E}">
        <p14:creationId xmlns:p14="http://schemas.microsoft.com/office/powerpoint/2010/main" val="2171877818"/>
      </p:ext>
    </p:extLst>
  </p:cSld>
  <p:clrMap bg1="dk2" tx1="lt1" bg2="dk1" tx2="lt2" accent1="accent1" accent2="accent2" accent3="accent3" accent4="accent4" accent5="accent5" accent6="accent6" hlink="hlink" folHlink="folHlink"/>
  <p:sldLayoutIdLst>
    <p:sldLayoutId id="2147483933" r:id="rId1"/>
    <p:sldLayoutId id="2147483925" r:id="rId2"/>
    <p:sldLayoutId id="2147483908" r:id="rId3"/>
    <p:sldLayoutId id="2147483909" r:id="rId4"/>
    <p:sldLayoutId id="2147483930" r:id="rId5"/>
    <p:sldLayoutId id="2147484021" r:id="rId6"/>
    <p:sldLayoutId id="2147484022" r:id="rId7"/>
    <p:sldLayoutId id="2147484023" r:id="rId8"/>
    <p:sldLayoutId id="2147484024" r:id="rId9"/>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algn="l" rtl="0" eaLnBrk="1" fontAlgn="base" hangingPunct="1">
        <a:spcBef>
          <a:spcPct val="0"/>
        </a:spcBef>
        <a:spcAft>
          <a:spcPct val="0"/>
        </a:spcAft>
        <a:defRPr sz="2400" b="1" i="0" cap="none" baseline="0">
          <a:solidFill>
            <a:schemeClr val="tx1"/>
          </a:solidFill>
          <a:latin typeface="+mj-lt"/>
          <a:ea typeface="+mj-ea"/>
          <a:cs typeface="Tahoma" panose="020B0604030504040204" pitchFamily="34" charset="0"/>
        </a:defRPr>
      </a:lvl1pPr>
      <a:lvl2pPr algn="l" rtl="0" eaLnBrk="1" fontAlgn="base" hangingPunct="1">
        <a:spcBef>
          <a:spcPct val="0"/>
        </a:spcBef>
        <a:spcAft>
          <a:spcPct val="0"/>
        </a:spcAft>
        <a:defRPr sz="2600">
          <a:solidFill>
            <a:srgbClr val="5F5F5F"/>
          </a:solidFill>
          <a:latin typeface="Univers" pitchFamily="34" charset="0"/>
        </a:defRPr>
      </a:lvl2pPr>
      <a:lvl3pPr algn="l" rtl="0" eaLnBrk="1" fontAlgn="base" hangingPunct="1">
        <a:spcBef>
          <a:spcPct val="0"/>
        </a:spcBef>
        <a:spcAft>
          <a:spcPct val="0"/>
        </a:spcAft>
        <a:defRPr sz="2600">
          <a:solidFill>
            <a:srgbClr val="5F5F5F"/>
          </a:solidFill>
          <a:latin typeface="Univers" pitchFamily="34" charset="0"/>
        </a:defRPr>
      </a:lvl3pPr>
      <a:lvl4pPr algn="l" rtl="0" eaLnBrk="1" fontAlgn="base" hangingPunct="1">
        <a:spcBef>
          <a:spcPct val="0"/>
        </a:spcBef>
        <a:spcAft>
          <a:spcPct val="0"/>
        </a:spcAft>
        <a:defRPr sz="2600">
          <a:solidFill>
            <a:srgbClr val="5F5F5F"/>
          </a:solidFill>
          <a:latin typeface="Univers" pitchFamily="34" charset="0"/>
        </a:defRPr>
      </a:lvl4pPr>
      <a:lvl5pPr algn="l" rtl="0" eaLnBrk="1" fontAlgn="base" hangingPunct="1">
        <a:spcBef>
          <a:spcPct val="0"/>
        </a:spcBef>
        <a:spcAft>
          <a:spcPct val="0"/>
        </a:spcAft>
        <a:defRPr sz="2600">
          <a:solidFill>
            <a:srgbClr val="5F5F5F"/>
          </a:solidFill>
          <a:latin typeface="Univers" pitchFamily="34" charset="0"/>
        </a:defRPr>
      </a:lvl5pPr>
      <a:lvl6pPr marL="371461" algn="l" rtl="0" eaLnBrk="1" fontAlgn="base" hangingPunct="1">
        <a:spcBef>
          <a:spcPct val="0"/>
        </a:spcBef>
        <a:spcAft>
          <a:spcPct val="0"/>
        </a:spcAft>
        <a:defRPr sz="2600">
          <a:solidFill>
            <a:srgbClr val="5F5F5F"/>
          </a:solidFill>
          <a:latin typeface="Univers" pitchFamily="34" charset="0"/>
        </a:defRPr>
      </a:lvl6pPr>
      <a:lvl7pPr marL="742923" algn="l" rtl="0" eaLnBrk="1" fontAlgn="base" hangingPunct="1">
        <a:spcBef>
          <a:spcPct val="0"/>
        </a:spcBef>
        <a:spcAft>
          <a:spcPct val="0"/>
        </a:spcAft>
        <a:defRPr sz="2600">
          <a:solidFill>
            <a:srgbClr val="5F5F5F"/>
          </a:solidFill>
          <a:latin typeface="Univers" pitchFamily="34" charset="0"/>
        </a:defRPr>
      </a:lvl7pPr>
      <a:lvl8pPr marL="1114384" algn="l" rtl="0" eaLnBrk="1" fontAlgn="base" hangingPunct="1">
        <a:spcBef>
          <a:spcPct val="0"/>
        </a:spcBef>
        <a:spcAft>
          <a:spcPct val="0"/>
        </a:spcAft>
        <a:defRPr sz="2600">
          <a:solidFill>
            <a:srgbClr val="5F5F5F"/>
          </a:solidFill>
          <a:latin typeface="Univers" pitchFamily="34" charset="0"/>
        </a:defRPr>
      </a:lvl8pPr>
      <a:lvl9pPr marL="1485846" algn="l" rtl="0" eaLnBrk="1" fontAlgn="base" hangingPunct="1">
        <a:spcBef>
          <a:spcPct val="0"/>
        </a:spcBef>
        <a:spcAft>
          <a:spcPct val="0"/>
        </a:spcAft>
        <a:defRPr sz="2600">
          <a:solidFill>
            <a:srgbClr val="5F5F5F"/>
          </a:solidFill>
          <a:latin typeface="Univers" pitchFamily="34" charset="0"/>
        </a:defRPr>
      </a:lvl9pPr>
    </p:titleStyle>
    <p:bodyStyle>
      <a:lvl1pPr marL="290634" indent="-271718" algn="l" rtl="0" eaLnBrk="1" fontAlgn="base" hangingPunct="1">
        <a:lnSpc>
          <a:spcPct val="100000"/>
        </a:lnSpc>
        <a:spcBef>
          <a:spcPts val="0"/>
        </a:spcBef>
        <a:spcAft>
          <a:spcPts val="650"/>
        </a:spcAft>
        <a:buClr>
          <a:schemeClr val="accent2"/>
        </a:buClr>
        <a:buFont typeface="Arial" panose="020B0604020202020204" pitchFamily="34" charset="0"/>
        <a:buChar char="•"/>
        <a:defRPr sz="1800" b="0" i="0">
          <a:solidFill>
            <a:schemeClr val="bg1"/>
          </a:solidFill>
          <a:latin typeface="+mn-lt"/>
          <a:ea typeface="+mn-ea"/>
          <a:cs typeface="Tahoma" panose="020B0604030504040204" pitchFamily="34" charset="0"/>
        </a:defRPr>
      </a:lvl1pPr>
      <a:lvl2pPr marL="488404" indent="-272991" algn="l" rtl="0" eaLnBrk="1" fontAlgn="base" hangingPunct="1">
        <a:lnSpc>
          <a:spcPct val="100000"/>
        </a:lnSpc>
        <a:spcBef>
          <a:spcPts val="0"/>
        </a:spcBef>
        <a:spcAft>
          <a:spcPts val="650"/>
        </a:spcAft>
        <a:buClr>
          <a:schemeClr val="accent2"/>
        </a:buClr>
        <a:buFont typeface="Arial" panose="020B0604020202020204" pitchFamily="34" charset="0"/>
        <a:buChar char="•"/>
        <a:defRPr sz="1600" b="0" i="0">
          <a:solidFill>
            <a:schemeClr val="bg1"/>
          </a:solidFill>
          <a:latin typeface="+mn-lt"/>
          <a:cs typeface="Tahoma" panose="020B0604030504040204" pitchFamily="34" charset="0"/>
        </a:defRPr>
      </a:lvl2pPr>
      <a:lvl3pPr marL="681013" indent="-272991" algn="l" rtl="0" eaLnBrk="1" fontAlgn="base" hangingPunct="1">
        <a:lnSpc>
          <a:spcPct val="100000"/>
        </a:lnSpc>
        <a:spcBef>
          <a:spcPts val="0"/>
        </a:spcBef>
        <a:spcAft>
          <a:spcPts val="650"/>
        </a:spcAft>
        <a:buClr>
          <a:schemeClr val="accent2"/>
        </a:buClr>
        <a:buSzPct val="100000"/>
        <a:buFont typeface="Arial" panose="020B0604020202020204" pitchFamily="34" charset="0"/>
        <a:buChar char="•"/>
        <a:defRPr sz="1400" b="0" i="0">
          <a:solidFill>
            <a:schemeClr val="bg1"/>
          </a:solidFill>
          <a:latin typeface="+mn-lt"/>
          <a:cs typeface="Tahoma" panose="020B0604030504040204" pitchFamily="34" charset="0"/>
        </a:defRPr>
      </a:lvl3pPr>
      <a:lvl4pPr marL="875343"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tabLst/>
        <a:defRPr sz="1400" b="0" i="0">
          <a:solidFill>
            <a:schemeClr val="bg1"/>
          </a:solidFill>
          <a:latin typeface="+mn-lt"/>
          <a:cs typeface="Tahoma" panose="020B0604030504040204" pitchFamily="34" charset="0"/>
        </a:defRPr>
      </a:lvl4pPr>
      <a:lvl5pPr marL="1072461"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defRPr sz="1400" b="0" i="0">
          <a:solidFill>
            <a:schemeClr val="bg1"/>
          </a:solidFill>
          <a:latin typeface="+mn-lt"/>
          <a:cs typeface="Tahoma" panose="020B0604030504040204" pitchFamily="34" charset="0"/>
        </a:defRPr>
      </a:lvl5pPr>
      <a:lvl6pPr marL="2043038" indent="-185731" algn="l" rtl="0" eaLnBrk="1" fontAlgn="base" hangingPunct="1">
        <a:spcBef>
          <a:spcPct val="20000"/>
        </a:spcBef>
        <a:spcAft>
          <a:spcPct val="0"/>
        </a:spcAft>
        <a:buClr>
          <a:srgbClr val="A4A2D6"/>
        </a:buClr>
        <a:buSzPct val="80000"/>
        <a:buChar char="•"/>
        <a:defRPr sz="1300">
          <a:solidFill>
            <a:srgbClr val="5F5F5F"/>
          </a:solidFill>
          <a:latin typeface="+mn-lt"/>
        </a:defRPr>
      </a:lvl6pPr>
      <a:lvl7pPr marL="2414499" indent="-185731" algn="l" rtl="0" eaLnBrk="1" fontAlgn="base" hangingPunct="1">
        <a:spcBef>
          <a:spcPct val="20000"/>
        </a:spcBef>
        <a:spcAft>
          <a:spcPct val="0"/>
        </a:spcAft>
        <a:buClr>
          <a:srgbClr val="A4A2D6"/>
        </a:buClr>
        <a:buSzPct val="80000"/>
        <a:buChar char="•"/>
        <a:defRPr sz="1300">
          <a:solidFill>
            <a:srgbClr val="5F5F5F"/>
          </a:solidFill>
          <a:latin typeface="+mn-lt"/>
        </a:defRPr>
      </a:lvl7pPr>
      <a:lvl8pPr marL="2785961" indent="-185731" algn="l" rtl="0" eaLnBrk="1" fontAlgn="base" hangingPunct="1">
        <a:spcBef>
          <a:spcPct val="20000"/>
        </a:spcBef>
        <a:spcAft>
          <a:spcPct val="0"/>
        </a:spcAft>
        <a:buClr>
          <a:srgbClr val="A4A2D6"/>
        </a:buClr>
        <a:buSzPct val="80000"/>
        <a:buChar char="•"/>
        <a:defRPr sz="1300">
          <a:solidFill>
            <a:srgbClr val="5F5F5F"/>
          </a:solidFill>
          <a:latin typeface="+mn-lt"/>
        </a:defRPr>
      </a:lvl8pPr>
      <a:lvl9pPr marL="3157422" indent="-185731" algn="l" rtl="0" eaLnBrk="1" fontAlgn="base" hangingPunct="1">
        <a:spcBef>
          <a:spcPct val="20000"/>
        </a:spcBef>
        <a:spcAft>
          <a:spcPct val="0"/>
        </a:spcAft>
        <a:buClr>
          <a:srgbClr val="A4A2D6"/>
        </a:buClr>
        <a:buSzPct val="80000"/>
        <a:buChar char="•"/>
        <a:defRPr sz="1300">
          <a:solidFill>
            <a:srgbClr val="5F5F5F"/>
          </a:solidFill>
          <a:latin typeface="+mn-lt"/>
        </a:defRPr>
      </a:lvl9pPr>
    </p:bodyStyle>
    <p:otherStyle>
      <a:defPPr>
        <a:defRPr lang="en-US"/>
      </a:defPPr>
      <a:lvl1pPr marL="0" algn="l" defTabSz="742923" rtl="0" eaLnBrk="1" latinLnBrk="0" hangingPunct="1">
        <a:defRPr sz="1462" kern="1200">
          <a:solidFill>
            <a:schemeClr val="tx1"/>
          </a:solidFill>
          <a:latin typeface="+mn-lt"/>
          <a:ea typeface="+mn-ea"/>
          <a:cs typeface="+mn-cs"/>
        </a:defRPr>
      </a:lvl1pPr>
      <a:lvl2pPr marL="371461" algn="l" defTabSz="742923" rtl="0" eaLnBrk="1" latinLnBrk="0" hangingPunct="1">
        <a:defRPr sz="1462" kern="1200">
          <a:solidFill>
            <a:schemeClr val="tx1"/>
          </a:solidFill>
          <a:latin typeface="+mn-lt"/>
          <a:ea typeface="+mn-ea"/>
          <a:cs typeface="+mn-cs"/>
        </a:defRPr>
      </a:lvl2pPr>
      <a:lvl3pPr marL="742923" algn="l" defTabSz="742923" rtl="0" eaLnBrk="1" latinLnBrk="0" hangingPunct="1">
        <a:defRPr sz="1462" kern="1200">
          <a:solidFill>
            <a:schemeClr val="tx1"/>
          </a:solidFill>
          <a:latin typeface="+mn-lt"/>
          <a:ea typeface="+mn-ea"/>
          <a:cs typeface="+mn-cs"/>
        </a:defRPr>
      </a:lvl3pPr>
      <a:lvl4pPr marL="1114384" algn="l" defTabSz="742923" rtl="0" eaLnBrk="1" latinLnBrk="0" hangingPunct="1">
        <a:defRPr sz="1462" kern="1200">
          <a:solidFill>
            <a:schemeClr val="tx1"/>
          </a:solidFill>
          <a:latin typeface="+mn-lt"/>
          <a:ea typeface="+mn-ea"/>
          <a:cs typeface="+mn-cs"/>
        </a:defRPr>
      </a:lvl4pPr>
      <a:lvl5pPr marL="1485846" algn="l" defTabSz="742923" rtl="0" eaLnBrk="1" latinLnBrk="0" hangingPunct="1">
        <a:defRPr sz="1462" kern="1200">
          <a:solidFill>
            <a:schemeClr val="tx1"/>
          </a:solidFill>
          <a:latin typeface="+mn-lt"/>
          <a:ea typeface="+mn-ea"/>
          <a:cs typeface="+mn-cs"/>
        </a:defRPr>
      </a:lvl5pPr>
      <a:lvl6pPr marL="1857307" algn="l" defTabSz="742923" rtl="0" eaLnBrk="1" latinLnBrk="0" hangingPunct="1">
        <a:defRPr sz="1462" kern="1200">
          <a:solidFill>
            <a:schemeClr val="tx1"/>
          </a:solidFill>
          <a:latin typeface="+mn-lt"/>
          <a:ea typeface="+mn-ea"/>
          <a:cs typeface="+mn-cs"/>
        </a:defRPr>
      </a:lvl6pPr>
      <a:lvl7pPr marL="2228768" algn="l" defTabSz="742923" rtl="0" eaLnBrk="1" latinLnBrk="0" hangingPunct="1">
        <a:defRPr sz="1462" kern="1200">
          <a:solidFill>
            <a:schemeClr val="tx1"/>
          </a:solidFill>
          <a:latin typeface="+mn-lt"/>
          <a:ea typeface="+mn-ea"/>
          <a:cs typeface="+mn-cs"/>
        </a:defRPr>
      </a:lvl7pPr>
      <a:lvl8pPr marL="2600230" algn="l" defTabSz="742923" rtl="0" eaLnBrk="1" latinLnBrk="0" hangingPunct="1">
        <a:defRPr sz="1462" kern="1200">
          <a:solidFill>
            <a:schemeClr val="tx1"/>
          </a:solidFill>
          <a:latin typeface="+mn-lt"/>
          <a:ea typeface="+mn-ea"/>
          <a:cs typeface="+mn-cs"/>
        </a:defRPr>
      </a:lvl8pPr>
      <a:lvl9pPr marL="2971692" algn="l" defTabSz="742923"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userDrawn="1">
          <p15:clr>
            <a:srgbClr val="F26B43"/>
          </p15:clr>
        </p15:guide>
        <p15:guide id="2" pos="3120" userDrawn="1">
          <p15:clr>
            <a:srgbClr val="F26B43"/>
          </p15:clr>
        </p15:guide>
        <p15:guide id="4" pos="8091" userDrawn="1">
          <p15:clr>
            <a:srgbClr val="F26B43"/>
          </p15:clr>
        </p15:guide>
        <p15:guide id="5" orient="horz" pos="5096" userDrawn="1">
          <p15:clr>
            <a:srgbClr val="F26B43"/>
          </p15:clr>
        </p15:guide>
        <p15:guide id="6" orient="horz" pos="595" userDrawn="1">
          <p15:clr>
            <a:srgbClr val="F26B43"/>
          </p15:clr>
        </p15:guide>
        <p15:guide id="7" orient="horz" pos="5480" userDrawn="1">
          <p15:clr>
            <a:srgbClr val="F26B43"/>
          </p15:clr>
        </p15:guide>
        <p15:guide id="0" pos="5978" userDrawn="1">
          <p15:clr>
            <a:srgbClr val="F26B43"/>
          </p15:clr>
        </p15:guide>
        <p15:guide id="10" orient="horz" pos="663" userDrawn="1">
          <p15:clr>
            <a:srgbClr val="F26B43"/>
          </p15:clr>
        </p15:guide>
        <p15:guide id="11" orient="horz" pos="2160" userDrawn="1">
          <p15:clr>
            <a:srgbClr val="F26B43"/>
          </p15:clr>
        </p15:guide>
        <p15:guide id="12" pos="2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48EBB3-6E6D-2845-A24D-F395330B21DE}"/>
              </a:ext>
            </a:extLst>
          </p:cNvPr>
          <p:cNvSpPr/>
          <p:nvPr userDrawn="1"/>
        </p:nvSpPr>
        <p:spPr bwMode="auto">
          <a:xfrm>
            <a:off x="0" y="0"/>
            <a:ext cx="9906000" cy="94488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85000"/>
              </a:lnSpc>
              <a:spcBef>
                <a:spcPct val="0"/>
              </a:spcBef>
              <a:spcAft>
                <a:spcPts val="1200"/>
              </a:spcAft>
              <a:buClrTx/>
              <a:buSzTx/>
              <a:buFontTx/>
              <a:buNone/>
              <a:tabLst/>
            </a:pPr>
            <a:endParaRPr kumimoji="0" lang="en-GB" sz="2000" b="0" i="0" u="none" strike="noStrike" cap="none" normalizeH="0" baseline="0" dirty="0">
              <a:ln>
                <a:noFill/>
              </a:ln>
              <a:solidFill>
                <a:srgbClr val="5F5F5F"/>
              </a:solidFill>
              <a:effectLst/>
              <a:latin typeface="+mn-lt"/>
            </a:endParaRPr>
          </a:p>
        </p:txBody>
      </p:sp>
      <p:sp>
        <p:nvSpPr>
          <p:cNvPr id="1046" name="Rectangle 22"/>
          <p:cNvSpPr>
            <a:spLocks noChangeArrowheads="1"/>
          </p:cNvSpPr>
          <p:nvPr/>
        </p:nvSpPr>
        <p:spPr bwMode="auto">
          <a:xfrm>
            <a:off x="0" y="3"/>
            <a:ext cx="9906000" cy="876300"/>
          </a:xfrm>
          <a:prstGeom prst="rect">
            <a:avLst/>
          </a:prstGeom>
          <a:noFill/>
          <a:ln w="12700">
            <a:noFill/>
            <a:miter lim="800000"/>
            <a:headEnd/>
            <a:tailEnd/>
          </a:ln>
          <a:effectLst/>
        </p:spPr>
        <p:txBody>
          <a:bodyPr wrap="none" anchor="t"/>
          <a:lstStyle/>
          <a:p>
            <a:pPr defTabSz="742923" eaLnBrk="0" fontAlgn="base" hangingPunct="0">
              <a:spcBef>
                <a:spcPct val="0"/>
              </a:spcBef>
              <a:spcAft>
                <a:spcPct val="0"/>
              </a:spcAft>
            </a:pPr>
            <a:endParaRPr lang="en-GB" sz="1300" dirty="0">
              <a:solidFill>
                <a:srgbClr val="5F5F5F"/>
              </a:solidFill>
              <a:cs typeface="Tahoma" panose="020B0604030504040204" pitchFamily="34" charset="0"/>
            </a:endParaRPr>
          </a:p>
        </p:txBody>
      </p:sp>
      <p:sp>
        <p:nvSpPr>
          <p:cNvPr id="1042" name="Rectangle 18"/>
          <p:cNvSpPr>
            <a:spLocks noGrp="1" noChangeArrowheads="1"/>
          </p:cNvSpPr>
          <p:nvPr>
            <p:ph type="title"/>
          </p:nvPr>
        </p:nvSpPr>
        <p:spPr bwMode="auto">
          <a:xfrm>
            <a:off x="415925" y="112440"/>
            <a:ext cx="9074150" cy="7200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endParaRPr lang="en-US" dirty="0"/>
          </a:p>
        </p:txBody>
      </p:sp>
      <p:sp>
        <p:nvSpPr>
          <p:cNvPr id="1043" name="Rectangle 19"/>
          <p:cNvSpPr>
            <a:spLocks noGrp="1" noChangeArrowheads="1"/>
          </p:cNvSpPr>
          <p:nvPr>
            <p:ph type="body" idx="1"/>
          </p:nvPr>
        </p:nvSpPr>
        <p:spPr bwMode="auto">
          <a:xfrm>
            <a:off x="415924" y="1044000"/>
            <a:ext cx="9074151" cy="4752000"/>
          </a:xfrm>
          <a:prstGeom prst="rect">
            <a:avLst/>
          </a:prstGeom>
          <a:noFill/>
          <a:ln w="12700">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p:txBody>
      </p:sp>
      <p:pic>
        <p:nvPicPr>
          <p:cNvPr id="3" name="Picture 2" descr="A close up of a logo&#10;&#10;Description automatically generated">
            <a:extLst>
              <a:ext uri="{FF2B5EF4-FFF2-40B4-BE49-F238E27FC236}">
                <a16:creationId xmlns:a16="http://schemas.microsoft.com/office/drawing/2014/main" id="{EE1ACD11-E106-A041-9A67-00DAD5521157}"/>
              </a:ext>
            </a:extLst>
          </p:cNvPr>
          <p:cNvPicPr>
            <a:picLocks noChangeAspect="1"/>
          </p:cNvPicPr>
          <p:nvPr userDrawn="1"/>
        </p:nvPicPr>
        <p:blipFill>
          <a:blip r:embed="rId11"/>
          <a:stretch>
            <a:fillRect/>
          </a:stretch>
        </p:blipFill>
        <p:spPr>
          <a:xfrm>
            <a:off x="7603111" y="5905091"/>
            <a:ext cx="1893390" cy="776862"/>
          </a:xfrm>
          <a:prstGeom prst="rect">
            <a:avLst/>
          </a:prstGeom>
        </p:spPr>
      </p:pic>
      <p:pic>
        <p:nvPicPr>
          <p:cNvPr id="12" name="Picture 11" descr="A close up of a sign&#10;&#10;Description automatically generated">
            <a:extLst>
              <a:ext uri="{FF2B5EF4-FFF2-40B4-BE49-F238E27FC236}">
                <a16:creationId xmlns:a16="http://schemas.microsoft.com/office/drawing/2014/main" id="{09130CC6-298E-BF4A-9F06-4F499D48A3A6}"/>
              </a:ext>
            </a:extLst>
          </p:cNvPr>
          <p:cNvPicPr>
            <a:picLocks noChangeAspect="1"/>
          </p:cNvPicPr>
          <p:nvPr userDrawn="1"/>
        </p:nvPicPr>
        <p:blipFill rotWithShape="1">
          <a:blip r:embed="rId12"/>
          <a:srcRect l="20439" t="26947" r="22013" b="19254"/>
          <a:stretch/>
        </p:blipFill>
        <p:spPr>
          <a:xfrm>
            <a:off x="415924" y="5888533"/>
            <a:ext cx="853910" cy="798262"/>
          </a:xfrm>
          <a:prstGeom prst="rect">
            <a:avLst/>
          </a:prstGeom>
        </p:spPr>
      </p:pic>
    </p:spTree>
    <p:extLst>
      <p:ext uri="{BB962C8B-B14F-4D97-AF65-F5344CB8AC3E}">
        <p14:creationId xmlns:p14="http://schemas.microsoft.com/office/powerpoint/2010/main" val="2489282255"/>
      </p:ext>
    </p:extLst>
  </p:cSld>
  <p:clrMap bg1="dk2" tx1="lt1" bg2="dk1" tx2="lt2" accent1="accent1" accent2="accent2" accent3="accent3" accent4="accent4" accent5="accent5" accent6="accent6" hlink="hlink" folHlink="folHlink"/>
  <p:sldLayoutIdLst>
    <p:sldLayoutId id="2147483960" r:id="rId1"/>
    <p:sldLayoutId id="2147483973" r:id="rId2"/>
    <p:sldLayoutId id="2147483958" r:id="rId3"/>
    <p:sldLayoutId id="2147483959" r:id="rId4"/>
    <p:sldLayoutId id="2147483963" r:id="rId5"/>
    <p:sldLayoutId id="2147484003" r:id="rId6"/>
    <p:sldLayoutId id="2147484004" r:id="rId7"/>
    <p:sldLayoutId id="2147484005" r:id="rId8"/>
    <p:sldLayoutId id="2147484006" r:id="rId9"/>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algn="l" rtl="0" eaLnBrk="1" fontAlgn="base" hangingPunct="1">
        <a:spcBef>
          <a:spcPct val="0"/>
        </a:spcBef>
        <a:spcAft>
          <a:spcPct val="0"/>
        </a:spcAft>
        <a:defRPr sz="2400" b="1" i="0" cap="none" baseline="0">
          <a:solidFill>
            <a:schemeClr val="tx1"/>
          </a:solidFill>
          <a:latin typeface="+mj-lt"/>
          <a:ea typeface="+mj-ea"/>
          <a:cs typeface="Tahoma" panose="020B0604030504040204" pitchFamily="34" charset="0"/>
        </a:defRPr>
      </a:lvl1pPr>
      <a:lvl2pPr algn="l" rtl="0" eaLnBrk="1" fontAlgn="base" hangingPunct="1">
        <a:spcBef>
          <a:spcPct val="0"/>
        </a:spcBef>
        <a:spcAft>
          <a:spcPct val="0"/>
        </a:spcAft>
        <a:defRPr sz="2600">
          <a:solidFill>
            <a:srgbClr val="5F5F5F"/>
          </a:solidFill>
          <a:latin typeface="Univers" pitchFamily="34" charset="0"/>
        </a:defRPr>
      </a:lvl2pPr>
      <a:lvl3pPr algn="l" rtl="0" eaLnBrk="1" fontAlgn="base" hangingPunct="1">
        <a:spcBef>
          <a:spcPct val="0"/>
        </a:spcBef>
        <a:spcAft>
          <a:spcPct val="0"/>
        </a:spcAft>
        <a:defRPr sz="2600">
          <a:solidFill>
            <a:srgbClr val="5F5F5F"/>
          </a:solidFill>
          <a:latin typeface="Univers" pitchFamily="34" charset="0"/>
        </a:defRPr>
      </a:lvl3pPr>
      <a:lvl4pPr algn="l" rtl="0" eaLnBrk="1" fontAlgn="base" hangingPunct="1">
        <a:spcBef>
          <a:spcPct val="0"/>
        </a:spcBef>
        <a:spcAft>
          <a:spcPct val="0"/>
        </a:spcAft>
        <a:defRPr sz="2600">
          <a:solidFill>
            <a:srgbClr val="5F5F5F"/>
          </a:solidFill>
          <a:latin typeface="Univers" pitchFamily="34" charset="0"/>
        </a:defRPr>
      </a:lvl4pPr>
      <a:lvl5pPr algn="l" rtl="0" eaLnBrk="1" fontAlgn="base" hangingPunct="1">
        <a:spcBef>
          <a:spcPct val="0"/>
        </a:spcBef>
        <a:spcAft>
          <a:spcPct val="0"/>
        </a:spcAft>
        <a:defRPr sz="2600">
          <a:solidFill>
            <a:srgbClr val="5F5F5F"/>
          </a:solidFill>
          <a:latin typeface="Univers" pitchFamily="34" charset="0"/>
        </a:defRPr>
      </a:lvl5pPr>
      <a:lvl6pPr marL="371461" algn="l" rtl="0" eaLnBrk="1" fontAlgn="base" hangingPunct="1">
        <a:spcBef>
          <a:spcPct val="0"/>
        </a:spcBef>
        <a:spcAft>
          <a:spcPct val="0"/>
        </a:spcAft>
        <a:defRPr sz="2600">
          <a:solidFill>
            <a:srgbClr val="5F5F5F"/>
          </a:solidFill>
          <a:latin typeface="Univers" pitchFamily="34" charset="0"/>
        </a:defRPr>
      </a:lvl6pPr>
      <a:lvl7pPr marL="742923" algn="l" rtl="0" eaLnBrk="1" fontAlgn="base" hangingPunct="1">
        <a:spcBef>
          <a:spcPct val="0"/>
        </a:spcBef>
        <a:spcAft>
          <a:spcPct val="0"/>
        </a:spcAft>
        <a:defRPr sz="2600">
          <a:solidFill>
            <a:srgbClr val="5F5F5F"/>
          </a:solidFill>
          <a:latin typeface="Univers" pitchFamily="34" charset="0"/>
        </a:defRPr>
      </a:lvl7pPr>
      <a:lvl8pPr marL="1114384" algn="l" rtl="0" eaLnBrk="1" fontAlgn="base" hangingPunct="1">
        <a:spcBef>
          <a:spcPct val="0"/>
        </a:spcBef>
        <a:spcAft>
          <a:spcPct val="0"/>
        </a:spcAft>
        <a:defRPr sz="2600">
          <a:solidFill>
            <a:srgbClr val="5F5F5F"/>
          </a:solidFill>
          <a:latin typeface="Univers" pitchFamily="34" charset="0"/>
        </a:defRPr>
      </a:lvl8pPr>
      <a:lvl9pPr marL="1485846" algn="l" rtl="0" eaLnBrk="1" fontAlgn="base" hangingPunct="1">
        <a:spcBef>
          <a:spcPct val="0"/>
        </a:spcBef>
        <a:spcAft>
          <a:spcPct val="0"/>
        </a:spcAft>
        <a:defRPr sz="2600">
          <a:solidFill>
            <a:srgbClr val="5F5F5F"/>
          </a:solidFill>
          <a:latin typeface="Univers" pitchFamily="34" charset="0"/>
        </a:defRPr>
      </a:lvl9pPr>
    </p:titleStyle>
    <p:bodyStyle>
      <a:lvl1pPr marL="290634" indent="-271718" algn="l" rtl="0" eaLnBrk="1" fontAlgn="base" hangingPunct="1">
        <a:lnSpc>
          <a:spcPct val="100000"/>
        </a:lnSpc>
        <a:spcBef>
          <a:spcPts val="0"/>
        </a:spcBef>
        <a:spcAft>
          <a:spcPts val="650"/>
        </a:spcAft>
        <a:buClr>
          <a:schemeClr val="accent1"/>
        </a:buClr>
        <a:buFont typeface="Arial" panose="020B0604020202020204" pitchFamily="34" charset="0"/>
        <a:buChar char="•"/>
        <a:defRPr sz="1800" b="0" i="0">
          <a:solidFill>
            <a:schemeClr val="bg1"/>
          </a:solidFill>
          <a:latin typeface="+mn-lt"/>
          <a:ea typeface="+mn-ea"/>
          <a:cs typeface="Tahoma" panose="020B0604030504040204" pitchFamily="34" charset="0"/>
        </a:defRPr>
      </a:lvl1pPr>
      <a:lvl2pPr marL="488404" indent="-272991" algn="l" rtl="0" eaLnBrk="1" fontAlgn="base" hangingPunct="1">
        <a:lnSpc>
          <a:spcPct val="100000"/>
        </a:lnSpc>
        <a:spcBef>
          <a:spcPts val="0"/>
        </a:spcBef>
        <a:spcAft>
          <a:spcPts val="650"/>
        </a:spcAft>
        <a:buClr>
          <a:schemeClr val="accent1"/>
        </a:buClr>
        <a:buFont typeface="Arial" panose="020B0604020202020204" pitchFamily="34" charset="0"/>
        <a:buChar char="•"/>
        <a:defRPr sz="1600" b="0" i="0">
          <a:solidFill>
            <a:schemeClr val="bg1"/>
          </a:solidFill>
          <a:latin typeface="+mn-lt"/>
          <a:cs typeface="Tahoma" panose="020B0604030504040204" pitchFamily="34" charset="0"/>
        </a:defRPr>
      </a:lvl2pPr>
      <a:lvl3pPr marL="681013" indent="-272991" algn="l" rtl="0" eaLnBrk="1" fontAlgn="base" hangingPunct="1">
        <a:lnSpc>
          <a:spcPct val="100000"/>
        </a:lnSpc>
        <a:spcBef>
          <a:spcPts val="0"/>
        </a:spcBef>
        <a:spcAft>
          <a:spcPts val="650"/>
        </a:spcAft>
        <a:buClr>
          <a:schemeClr val="accent1"/>
        </a:buClr>
        <a:buSzPct val="100000"/>
        <a:buFont typeface="Arial" panose="020B0604020202020204" pitchFamily="34" charset="0"/>
        <a:buChar char="•"/>
        <a:defRPr sz="1400" b="0" i="0">
          <a:solidFill>
            <a:schemeClr val="bg1"/>
          </a:solidFill>
          <a:latin typeface="+mn-lt"/>
          <a:cs typeface="Tahoma" panose="020B0604030504040204" pitchFamily="34" charset="0"/>
        </a:defRPr>
      </a:lvl3pPr>
      <a:lvl4pPr marL="875343"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tabLst/>
        <a:defRPr sz="1400" b="0" i="0">
          <a:solidFill>
            <a:schemeClr val="bg1"/>
          </a:solidFill>
          <a:latin typeface="+mn-lt"/>
          <a:cs typeface="Tahoma" panose="020B0604030504040204" pitchFamily="34" charset="0"/>
        </a:defRPr>
      </a:lvl4pPr>
      <a:lvl5pPr marL="1072461"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defRPr sz="1400" b="0" i="0">
          <a:solidFill>
            <a:schemeClr val="bg1"/>
          </a:solidFill>
          <a:latin typeface="+mn-lt"/>
          <a:cs typeface="Tahoma" panose="020B0604030504040204" pitchFamily="34" charset="0"/>
        </a:defRPr>
      </a:lvl5pPr>
      <a:lvl6pPr marL="2043038" indent="-185731" algn="l" rtl="0" eaLnBrk="1" fontAlgn="base" hangingPunct="1">
        <a:spcBef>
          <a:spcPct val="20000"/>
        </a:spcBef>
        <a:spcAft>
          <a:spcPct val="0"/>
        </a:spcAft>
        <a:buClr>
          <a:srgbClr val="A4A2D6"/>
        </a:buClr>
        <a:buSzPct val="80000"/>
        <a:buChar char="•"/>
        <a:defRPr sz="1300">
          <a:solidFill>
            <a:srgbClr val="5F5F5F"/>
          </a:solidFill>
          <a:latin typeface="+mn-lt"/>
        </a:defRPr>
      </a:lvl6pPr>
      <a:lvl7pPr marL="2414499" indent="-185731" algn="l" rtl="0" eaLnBrk="1" fontAlgn="base" hangingPunct="1">
        <a:spcBef>
          <a:spcPct val="20000"/>
        </a:spcBef>
        <a:spcAft>
          <a:spcPct val="0"/>
        </a:spcAft>
        <a:buClr>
          <a:srgbClr val="A4A2D6"/>
        </a:buClr>
        <a:buSzPct val="80000"/>
        <a:buChar char="•"/>
        <a:defRPr sz="1300">
          <a:solidFill>
            <a:srgbClr val="5F5F5F"/>
          </a:solidFill>
          <a:latin typeface="+mn-lt"/>
        </a:defRPr>
      </a:lvl7pPr>
      <a:lvl8pPr marL="2785961" indent="-185731" algn="l" rtl="0" eaLnBrk="1" fontAlgn="base" hangingPunct="1">
        <a:spcBef>
          <a:spcPct val="20000"/>
        </a:spcBef>
        <a:spcAft>
          <a:spcPct val="0"/>
        </a:spcAft>
        <a:buClr>
          <a:srgbClr val="A4A2D6"/>
        </a:buClr>
        <a:buSzPct val="80000"/>
        <a:buChar char="•"/>
        <a:defRPr sz="1300">
          <a:solidFill>
            <a:srgbClr val="5F5F5F"/>
          </a:solidFill>
          <a:latin typeface="+mn-lt"/>
        </a:defRPr>
      </a:lvl8pPr>
      <a:lvl9pPr marL="3157422" indent="-185731" algn="l" rtl="0" eaLnBrk="1" fontAlgn="base" hangingPunct="1">
        <a:spcBef>
          <a:spcPct val="20000"/>
        </a:spcBef>
        <a:spcAft>
          <a:spcPct val="0"/>
        </a:spcAft>
        <a:buClr>
          <a:srgbClr val="A4A2D6"/>
        </a:buClr>
        <a:buSzPct val="80000"/>
        <a:buChar char="•"/>
        <a:defRPr sz="1300">
          <a:solidFill>
            <a:srgbClr val="5F5F5F"/>
          </a:solidFill>
          <a:latin typeface="+mn-lt"/>
        </a:defRPr>
      </a:lvl9pPr>
    </p:bodyStyle>
    <p:otherStyle>
      <a:defPPr>
        <a:defRPr lang="en-US"/>
      </a:defPPr>
      <a:lvl1pPr marL="0" algn="l" defTabSz="742923" rtl="0" eaLnBrk="1" latinLnBrk="0" hangingPunct="1">
        <a:defRPr sz="1462" kern="1200">
          <a:solidFill>
            <a:schemeClr val="tx1"/>
          </a:solidFill>
          <a:latin typeface="+mn-lt"/>
          <a:ea typeface="+mn-ea"/>
          <a:cs typeface="+mn-cs"/>
        </a:defRPr>
      </a:lvl1pPr>
      <a:lvl2pPr marL="371461" algn="l" defTabSz="742923" rtl="0" eaLnBrk="1" latinLnBrk="0" hangingPunct="1">
        <a:defRPr sz="1462" kern="1200">
          <a:solidFill>
            <a:schemeClr val="tx1"/>
          </a:solidFill>
          <a:latin typeface="+mn-lt"/>
          <a:ea typeface="+mn-ea"/>
          <a:cs typeface="+mn-cs"/>
        </a:defRPr>
      </a:lvl2pPr>
      <a:lvl3pPr marL="742923" algn="l" defTabSz="742923" rtl="0" eaLnBrk="1" latinLnBrk="0" hangingPunct="1">
        <a:defRPr sz="1462" kern="1200">
          <a:solidFill>
            <a:schemeClr val="tx1"/>
          </a:solidFill>
          <a:latin typeface="+mn-lt"/>
          <a:ea typeface="+mn-ea"/>
          <a:cs typeface="+mn-cs"/>
        </a:defRPr>
      </a:lvl3pPr>
      <a:lvl4pPr marL="1114384" algn="l" defTabSz="742923" rtl="0" eaLnBrk="1" latinLnBrk="0" hangingPunct="1">
        <a:defRPr sz="1462" kern="1200">
          <a:solidFill>
            <a:schemeClr val="tx1"/>
          </a:solidFill>
          <a:latin typeface="+mn-lt"/>
          <a:ea typeface="+mn-ea"/>
          <a:cs typeface="+mn-cs"/>
        </a:defRPr>
      </a:lvl4pPr>
      <a:lvl5pPr marL="1485846" algn="l" defTabSz="742923" rtl="0" eaLnBrk="1" latinLnBrk="0" hangingPunct="1">
        <a:defRPr sz="1462" kern="1200">
          <a:solidFill>
            <a:schemeClr val="tx1"/>
          </a:solidFill>
          <a:latin typeface="+mn-lt"/>
          <a:ea typeface="+mn-ea"/>
          <a:cs typeface="+mn-cs"/>
        </a:defRPr>
      </a:lvl5pPr>
      <a:lvl6pPr marL="1857307" algn="l" defTabSz="742923" rtl="0" eaLnBrk="1" latinLnBrk="0" hangingPunct="1">
        <a:defRPr sz="1462" kern="1200">
          <a:solidFill>
            <a:schemeClr val="tx1"/>
          </a:solidFill>
          <a:latin typeface="+mn-lt"/>
          <a:ea typeface="+mn-ea"/>
          <a:cs typeface="+mn-cs"/>
        </a:defRPr>
      </a:lvl6pPr>
      <a:lvl7pPr marL="2228768" algn="l" defTabSz="742923" rtl="0" eaLnBrk="1" latinLnBrk="0" hangingPunct="1">
        <a:defRPr sz="1462" kern="1200">
          <a:solidFill>
            <a:schemeClr val="tx1"/>
          </a:solidFill>
          <a:latin typeface="+mn-lt"/>
          <a:ea typeface="+mn-ea"/>
          <a:cs typeface="+mn-cs"/>
        </a:defRPr>
      </a:lvl7pPr>
      <a:lvl8pPr marL="2600230" algn="l" defTabSz="742923" rtl="0" eaLnBrk="1" latinLnBrk="0" hangingPunct="1">
        <a:defRPr sz="1462" kern="1200">
          <a:solidFill>
            <a:schemeClr val="tx1"/>
          </a:solidFill>
          <a:latin typeface="+mn-lt"/>
          <a:ea typeface="+mn-ea"/>
          <a:cs typeface="+mn-cs"/>
        </a:defRPr>
      </a:lvl8pPr>
      <a:lvl9pPr marL="2971692" algn="l" defTabSz="742923"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userDrawn="1">
          <p15:clr>
            <a:srgbClr val="F26B43"/>
          </p15:clr>
        </p15:guide>
        <p15:guide id="2" pos="3120">
          <p15:clr>
            <a:srgbClr val="F26B43"/>
          </p15:clr>
        </p15:guide>
        <p15:guide id="4" pos="8091">
          <p15:clr>
            <a:srgbClr val="F26B43"/>
          </p15:clr>
        </p15:guide>
        <p15:guide id="5" orient="horz" pos="5096">
          <p15:clr>
            <a:srgbClr val="F26B43"/>
          </p15:clr>
        </p15:guide>
        <p15:guide id="6" orient="horz" pos="595" userDrawn="1">
          <p15:clr>
            <a:srgbClr val="F26B43"/>
          </p15:clr>
        </p15:guide>
        <p15:guide id="7" orient="horz" pos="5480">
          <p15:clr>
            <a:srgbClr val="F26B43"/>
          </p15:clr>
        </p15:guide>
        <p15:guide id="0" pos="5978">
          <p15:clr>
            <a:srgbClr val="F26B43"/>
          </p15:clr>
        </p15:guide>
        <p15:guide id="10" orient="horz" pos="572" userDrawn="1">
          <p15:clr>
            <a:srgbClr val="F26B43"/>
          </p15:clr>
        </p15:guide>
        <p15:guide id="11" orient="horz" pos="2160">
          <p15:clr>
            <a:srgbClr val="F26B43"/>
          </p15:clr>
        </p15:guide>
        <p15:guide id="12" pos="26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48EBB3-6E6D-2845-A24D-F395330B21DE}"/>
              </a:ext>
            </a:extLst>
          </p:cNvPr>
          <p:cNvSpPr/>
          <p:nvPr userDrawn="1"/>
        </p:nvSpPr>
        <p:spPr bwMode="auto">
          <a:xfrm>
            <a:off x="0" y="0"/>
            <a:ext cx="9906000" cy="94488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85000"/>
              </a:lnSpc>
              <a:spcBef>
                <a:spcPct val="0"/>
              </a:spcBef>
              <a:spcAft>
                <a:spcPts val="1200"/>
              </a:spcAft>
              <a:buClrTx/>
              <a:buSzTx/>
              <a:buFontTx/>
              <a:buNone/>
              <a:tabLst/>
            </a:pPr>
            <a:endParaRPr kumimoji="0" lang="en-GB" sz="2000" b="0" i="0" u="none" strike="noStrike" cap="none" normalizeH="0" baseline="0" dirty="0">
              <a:ln>
                <a:noFill/>
              </a:ln>
              <a:solidFill>
                <a:srgbClr val="5F5F5F"/>
              </a:solidFill>
              <a:effectLst/>
              <a:latin typeface="+mn-lt"/>
            </a:endParaRPr>
          </a:p>
        </p:txBody>
      </p:sp>
      <p:sp>
        <p:nvSpPr>
          <p:cNvPr id="1046" name="Rectangle 22"/>
          <p:cNvSpPr>
            <a:spLocks noChangeArrowheads="1"/>
          </p:cNvSpPr>
          <p:nvPr/>
        </p:nvSpPr>
        <p:spPr bwMode="auto">
          <a:xfrm>
            <a:off x="0" y="3"/>
            <a:ext cx="9906000" cy="876300"/>
          </a:xfrm>
          <a:prstGeom prst="rect">
            <a:avLst/>
          </a:prstGeom>
          <a:noFill/>
          <a:ln w="12700">
            <a:noFill/>
            <a:miter lim="800000"/>
            <a:headEnd/>
            <a:tailEnd/>
          </a:ln>
          <a:effectLst/>
        </p:spPr>
        <p:txBody>
          <a:bodyPr wrap="none" anchor="t"/>
          <a:lstStyle/>
          <a:p>
            <a:pPr defTabSz="742923" eaLnBrk="0" fontAlgn="base" hangingPunct="0">
              <a:spcBef>
                <a:spcPct val="0"/>
              </a:spcBef>
              <a:spcAft>
                <a:spcPct val="0"/>
              </a:spcAft>
            </a:pPr>
            <a:endParaRPr lang="en-GB" sz="1300" dirty="0">
              <a:solidFill>
                <a:srgbClr val="5F5F5F"/>
              </a:solidFill>
              <a:cs typeface="Tahoma" panose="020B0604030504040204" pitchFamily="34" charset="0"/>
            </a:endParaRPr>
          </a:p>
        </p:txBody>
      </p:sp>
      <p:sp>
        <p:nvSpPr>
          <p:cNvPr id="1042" name="Rectangle 18"/>
          <p:cNvSpPr>
            <a:spLocks noGrp="1" noChangeArrowheads="1"/>
          </p:cNvSpPr>
          <p:nvPr>
            <p:ph type="title"/>
          </p:nvPr>
        </p:nvSpPr>
        <p:spPr bwMode="auto">
          <a:xfrm>
            <a:off x="409500" y="108000"/>
            <a:ext cx="9087000" cy="7200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endParaRPr lang="en-US" dirty="0"/>
          </a:p>
        </p:txBody>
      </p:sp>
      <p:sp>
        <p:nvSpPr>
          <p:cNvPr id="1043" name="Rectangle 19"/>
          <p:cNvSpPr>
            <a:spLocks noGrp="1" noChangeArrowheads="1"/>
          </p:cNvSpPr>
          <p:nvPr>
            <p:ph type="body" idx="1"/>
          </p:nvPr>
        </p:nvSpPr>
        <p:spPr bwMode="auto">
          <a:xfrm>
            <a:off x="409500" y="1044000"/>
            <a:ext cx="9087000" cy="4889403"/>
          </a:xfrm>
          <a:prstGeom prst="rect">
            <a:avLst/>
          </a:prstGeom>
          <a:noFill/>
          <a:ln w="12700">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p:txBody>
      </p:sp>
      <p:pic>
        <p:nvPicPr>
          <p:cNvPr id="3" name="Picture 2" descr="A close up of a logo&#10;&#10;Description automatically generated">
            <a:extLst>
              <a:ext uri="{FF2B5EF4-FFF2-40B4-BE49-F238E27FC236}">
                <a16:creationId xmlns:a16="http://schemas.microsoft.com/office/drawing/2014/main" id="{EE1ACD11-E106-A041-9A67-00DAD5521157}"/>
              </a:ext>
            </a:extLst>
          </p:cNvPr>
          <p:cNvPicPr>
            <a:picLocks noChangeAspect="1"/>
          </p:cNvPicPr>
          <p:nvPr userDrawn="1"/>
        </p:nvPicPr>
        <p:blipFill>
          <a:blip r:embed="rId11"/>
          <a:stretch>
            <a:fillRect/>
          </a:stretch>
        </p:blipFill>
        <p:spPr>
          <a:xfrm>
            <a:off x="7603111" y="5905091"/>
            <a:ext cx="1893390" cy="776862"/>
          </a:xfrm>
          <a:prstGeom prst="rect">
            <a:avLst/>
          </a:prstGeom>
        </p:spPr>
      </p:pic>
      <p:pic>
        <p:nvPicPr>
          <p:cNvPr id="9" name="Picture 8" descr="A close up of a sign&#10;&#10;Description automatically generated">
            <a:extLst>
              <a:ext uri="{FF2B5EF4-FFF2-40B4-BE49-F238E27FC236}">
                <a16:creationId xmlns:a16="http://schemas.microsoft.com/office/drawing/2014/main" id="{7E177F64-EA36-B34A-8B2A-D41D60384D9A}"/>
              </a:ext>
            </a:extLst>
          </p:cNvPr>
          <p:cNvPicPr>
            <a:picLocks noChangeAspect="1"/>
          </p:cNvPicPr>
          <p:nvPr userDrawn="1"/>
        </p:nvPicPr>
        <p:blipFill rotWithShape="1">
          <a:blip r:embed="rId12"/>
          <a:srcRect l="28845" t="6387" r="19426" b="13951"/>
          <a:stretch/>
        </p:blipFill>
        <p:spPr>
          <a:xfrm>
            <a:off x="405038" y="5879235"/>
            <a:ext cx="521245" cy="802718"/>
          </a:xfrm>
          <a:prstGeom prst="rect">
            <a:avLst/>
          </a:prstGeom>
        </p:spPr>
      </p:pic>
    </p:spTree>
    <p:extLst>
      <p:ext uri="{BB962C8B-B14F-4D97-AF65-F5344CB8AC3E}">
        <p14:creationId xmlns:p14="http://schemas.microsoft.com/office/powerpoint/2010/main" val="589759871"/>
      </p:ext>
    </p:extLst>
  </p:cSld>
  <p:clrMap bg1="dk2" tx1="lt1" bg2="dk1" tx2="lt2" accent1="accent1" accent2="accent2" accent3="accent3" accent4="accent4" accent5="accent5" accent6="accent6" hlink="hlink" folHlink="folHlink"/>
  <p:sldLayoutIdLst>
    <p:sldLayoutId id="2147483987" r:id="rId1"/>
    <p:sldLayoutId id="2147483983" r:id="rId2"/>
    <p:sldLayoutId id="2147483984" r:id="rId3"/>
    <p:sldLayoutId id="2147483985" r:id="rId4"/>
    <p:sldLayoutId id="2147483986" r:id="rId5"/>
    <p:sldLayoutId id="2147484025" r:id="rId6"/>
    <p:sldLayoutId id="2147484026" r:id="rId7"/>
    <p:sldLayoutId id="2147484027" r:id="rId8"/>
    <p:sldLayoutId id="2147484028" r:id="rId9"/>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algn="l" rtl="0" eaLnBrk="1" fontAlgn="base" hangingPunct="1">
        <a:spcBef>
          <a:spcPct val="0"/>
        </a:spcBef>
        <a:spcAft>
          <a:spcPct val="0"/>
        </a:spcAft>
        <a:defRPr sz="2400" b="1" i="0" cap="none" baseline="0">
          <a:solidFill>
            <a:schemeClr val="tx1"/>
          </a:solidFill>
          <a:latin typeface="+mj-lt"/>
          <a:ea typeface="+mj-ea"/>
          <a:cs typeface="Tahoma" panose="020B0604030504040204" pitchFamily="34" charset="0"/>
        </a:defRPr>
      </a:lvl1pPr>
      <a:lvl2pPr algn="l" rtl="0" eaLnBrk="1" fontAlgn="base" hangingPunct="1">
        <a:spcBef>
          <a:spcPct val="0"/>
        </a:spcBef>
        <a:spcAft>
          <a:spcPct val="0"/>
        </a:spcAft>
        <a:defRPr sz="2600">
          <a:solidFill>
            <a:srgbClr val="5F5F5F"/>
          </a:solidFill>
          <a:latin typeface="Univers" pitchFamily="34" charset="0"/>
        </a:defRPr>
      </a:lvl2pPr>
      <a:lvl3pPr algn="l" rtl="0" eaLnBrk="1" fontAlgn="base" hangingPunct="1">
        <a:spcBef>
          <a:spcPct val="0"/>
        </a:spcBef>
        <a:spcAft>
          <a:spcPct val="0"/>
        </a:spcAft>
        <a:defRPr sz="2600">
          <a:solidFill>
            <a:srgbClr val="5F5F5F"/>
          </a:solidFill>
          <a:latin typeface="Univers" pitchFamily="34" charset="0"/>
        </a:defRPr>
      </a:lvl3pPr>
      <a:lvl4pPr algn="l" rtl="0" eaLnBrk="1" fontAlgn="base" hangingPunct="1">
        <a:spcBef>
          <a:spcPct val="0"/>
        </a:spcBef>
        <a:spcAft>
          <a:spcPct val="0"/>
        </a:spcAft>
        <a:defRPr sz="2600">
          <a:solidFill>
            <a:srgbClr val="5F5F5F"/>
          </a:solidFill>
          <a:latin typeface="Univers" pitchFamily="34" charset="0"/>
        </a:defRPr>
      </a:lvl4pPr>
      <a:lvl5pPr algn="l" rtl="0" eaLnBrk="1" fontAlgn="base" hangingPunct="1">
        <a:spcBef>
          <a:spcPct val="0"/>
        </a:spcBef>
        <a:spcAft>
          <a:spcPct val="0"/>
        </a:spcAft>
        <a:defRPr sz="2600">
          <a:solidFill>
            <a:srgbClr val="5F5F5F"/>
          </a:solidFill>
          <a:latin typeface="Univers" pitchFamily="34" charset="0"/>
        </a:defRPr>
      </a:lvl5pPr>
      <a:lvl6pPr marL="371461" algn="l" rtl="0" eaLnBrk="1" fontAlgn="base" hangingPunct="1">
        <a:spcBef>
          <a:spcPct val="0"/>
        </a:spcBef>
        <a:spcAft>
          <a:spcPct val="0"/>
        </a:spcAft>
        <a:defRPr sz="2600">
          <a:solidFill>
            <a:srgbClr val="5F5F5F"/>
          </a:solidFill>
          <a:latin typeface="Univers" pitchFamily="34" charset="0"/>
        </a:defRPr>
      </a:lvl6pPr>
      <a:lvl7pPr marL="742923" algn="l" rtl="0" eaLnBrk="1" fontAlgn="base" hangingPunct="1">
        <a:spcBef>
          <a:spcPct val="0"/>
        </a:spcBef>
        <a:spcAft>
          <a:spcPct val="0"/>
        </a:spcAft>
        <a:defRPr sz="2600">
          <a:solidFill>
            <a:srgbClr val="5F5F5F"/>
          </a:solidFill>
          <a:latin typeface="Univers" pitchFamily="34" charset="0"/>
        </a:defRPr>
      </a:lvl7pPr>
      <a:lvl8pPr marL="1114384" algn="l" rtl="0" eaLnBrk="1" fontAlgn="base" hangingPunct="1">
        <a:spcBef>
          <a:spcPct val="0"/>
        </a:spcBef>
        <a:spcAft>
          <a:spcPct val="0"/>
        </a:spcAft>
        <a:defRPr sz="2600">
          <a:solidFill>
            <a:srgbClr val="5F5F5F"/>
          </a:solidFill>
          <a:latin typeface="Univers" pitchFamily="34" charset="0"/>
        </a:defRPr>
      </a:lvl8pPr>
      <a:lvl9pPr marL="1485846" algn="l" rtl="0" eaLnBrk="1" fontAlgn="base" hangingPunct="1">
        <a:spcBef>
          <a:spcPct val="0"/>
        </a:spcBef>
        <a:spcAft>
          <a:spcPct val="0"/>
        </a:spcAft>
        <a:defRPr sz="2600">
          <a:solidFill>
            <a:srgbClr val="5F5F5F"/>
          </a:solidFill>
          <a:latin typeface="Univers" pitchFamily="34" charset="0"/>
        </a:defRPr>
      </a:lvl9pPr>
    </p:titleStyle>
    <p:bodyStyle>
      <a:lvl1pPr marL="290634" indent="-271718" algn="l" rtl="0" eaLnBrk="1" fontAlgn="base" hangingPunct="1">
        <a:lnSpc>
          <a:spcPct val="100000"/>
        </a:lnSpc>
        <a:spcBef>
          <a:spcPts val="0"/>
        </a:spcBef>
        <a:spcAft>
          <a:spcPts val="650"/>
        </a:spcAft>
        <a:buClr>
          <a:schemeClr val="accent3"/>
        </a:buClr>
        <a:buFont typeface="Arial" panose="020B0604020202020204" pitchFamily="34" charset="0"/>
        <a:buChar char="•"/>
        <a:defRPr sz="1800" b="0" i="0">
          <a:solidFill>
            <a:schemeClr val="bg1"/>
          </a:solidFill>
          <a:latin typeface="+mn-lt"/>
          <a:ea typeface="+mn-ea"/>
          <a:cs typeface="Tahoma" panose="020B0604030504040204" pitchFamily="34" charset="0"/>
        </a:defRPr>
      </a:lvl1pPr>
      <a:lvl2pPr marL="488404" indent="-272991" algn="l" rtl="0" eaLnBrk="1" fontAlgn="base" hangingPunct="1">
        <a:lnSpc>
          <a:spcPct val="100000"/>
        </a:lnSpc>
        <a:spcBef>
          <a:spcPts val="0"/>
        </a:spcBef>
        <a:spcAft>
          <a:spcPts val="650"/>
        </a:spcAft>
        <a:buClr>
          <a:schemeClr val="accent3"/>
        </a:buClr>
        <a:buFont typeface="Arial" panose="020B0604020202020204" pitchFamily="34" charset="0"/>
        <a:buChar char="•"/>
        <a:defRPr sz="1600" b="0" i="0">
          <a:solidFill>
            <a:schemeClr val="bg1"/>
          </a:solidFill>
          <a:latin typeface="+mn-lt"/>
          <a:cs typeface="Tahoma" panose="020B0604030504040204" pitchFamily="34" charset="0"/>
        </a:defRPr>
      </a:lvl2pPr>
      <a:lvl3pPr marL="681013"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defRPr sz="1400" b="0" i="0">
          <a:solidFill>
            <a:schemeClr val="bg1"/>
          </a:solidFill>
          <a:latin typeface="+mn-lt"/>
          <a:cs typeface="Tahoma" panose="020B0604030504040204" pitchFamily="34" charset="0"/>
        </a:defRPr>
      </a:lvl3pPr>
      <a:lvl4pPr marL="875343"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tabLst/>
        <a:defRPr sz="1400" b="0" i="0">
          <a:solidFill>
            <a:schemeClr val="bg1"/>
          </a:solidFill>
          <a:latin typeface="+mn-lt"/>
          <a:cs typeface="Tahoma" panose="020B0604030504040204" pitchFamily="34" charset="0"/>
        </a:defRPr>
      </a:lvl4pPr>
      <a:lvl5pPr marL="1072461"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defRPr sz="1400" b="0" i="0">
          <a:solidFill>
            <a:schemeClr val="bg1"/>
          </a:solidFill>
          <a:latin typeface="+mn-lt"/>
          <a:cs typeface="Tahoma" panose="020B0604030504040204" pitchFamily="34" charset="0"/>
        </a:defRPr>
      </a:lvl5pPr>
      <a:lvl6pPr marL="2043038" indent="-185731" algn="l" rtl="0" eaLnBrk="1" fontAlgn="base" hangingPunct="1">
        <a:spcBef>
          <a:spcPct val="20000"/>
        </a:spcBef>
        <a:spcAft>
          <a:spcPct val="0"/>
        </a:spcAft>
        <a:buClr>
          <a:srgbClr val="A4A2D6"/>
        </a:buClr>
        <a:buSzPct val="80000"/>
        <a:buChar char="•"/>
        <a:defRPr sz="1300">
          <a:solidFill>
            <a:srgbClr val="5F5F5F"/>
          </a:solidFill>
          <a:latin typeface="+mn-lt"/>
        </a:defRPr>
      </a:lvl6pPr>
      <a:lvl7pPr marL="2414499" indent="-185731" algn="l" rtl="0" eaLnBrk="1" fontAlgn="base" hangingPunct="1">
        <a:spcBef>
          <a:spcPct val="20000"/>
        </a:spcBef>
        <a:spcAft>
          <a:spcPct val="0"/>
        </a:spcAft>
        <a:buClr>
          <a:srgbClr val="A4A2D6"/>
        </a:buClr>
        <a:buSzPct val="80000"/>
        <a:buChar char="•"/>
        <a:defRPr sz="1300">
          <a:solidFill>
            <a:srgbClr val="5F5F5F"/>
          </a:solidFill>
          <a:latin typeface="+mn-lt"/>
        </a:defRPr>
      </a:lvl7pPr>
      <a:lvl8pPr marL="2785961" indent="-185731" algn="l" rtl="0" eaLnBrk="1" fontAlgn="base" hangingPunct="1">
        <a:spcBef>
          <a:spcPct val="20000"/>
        </a:spcBef>
        <a:spcAft>
          <a:spcPct val="0"/>
        </a:spcAft>
        <a:buClr>
          <a:srgbClr val="A4A2D6"/>
        </a:buClr>
        <a:buSzPct val="80000"/>
        <a:buChar char="•"/>
        <a:defRPr sz="1300">
          <a:solidFill>
            <a:srgbClr val="5F5F5F"/>
          </a:solidFill>
          <a:latin typeface="+mn-lt"/>
        </a:defRPr>
      </a:lvl8pPr>
      <a:lvl9pPr marL="3157422" indent="-185731" algn="l" rtl="0" eaLnBrk="1" fontAlgn="base" hangingPunct="1">
        <a:spcBef>
          <a:spcPct val="20000"/>
        </a:spcBef>
        <a:spcAft>
          <a:spcPct val="0"/>
        </a:spcAft>
        <a:buClr>
          <a:srgbClr val="A4A2D6"/>
        </a:buClr>
        <a:buSzPct val="80000"/>
        <a:buChar char="•"/>
        <a:defRPr sz="1300">
          <a:solidFill>
            <a:srgbClr val="5F5F5F"/>
          </a:solidFill>
          <a:latin typeface="+mn-lt"/>
        </a:defRPr>
      </a:lvl9pPr>
    </p:bodyStyle>
    <p:otherStyle>
      <a:defPPr>
        <a:defRPr lang="en-US"/>
      </a:defPPr>
      <a:lvl1pPr marL="0" algn="l" defTabSz="742923" rtl="0" eaLnBrk="1" latinLnBrk="0" hangingPunct="1">
        <a:defRPr sz="1462" kern="1200">
          <a:solidFill>
            <a:schemeClr val="tx1"/>
          </a:solidFill>
          <a:latin typeface="+mn-lt"/>
          <a:ea typeface="+mn-ea"/>
          <a:cs typeface="+mn-cs"/>
        </a:defRPr>
      </a:lvl1pPr>
      <a:lvl2pPr marL="371461" algn="l" defTabSz="742923" rtl="0" eaLnBrk="1" latinLnBrk="0" hangingPunct="1">
        <a:defRPr sz="1462" kern="1200">
          <a:solidFill>
            <a:schemeClr val="tx1"/>
          </a:solidFill>
          <a:latin typeface="+mn-lt"/>
          <a:ea typeface="+mn-ea"/>
          <a:cs typeface="+mn-cs"/>
        </a:defRPr>
      </a:lvl2pPr>
      <a:lvl3pPr marL="742923" algn="l" defTabSz="742923" rtl="0" eaLnBrk="1" latinLnBrk="0" hangingPunct="1">
        <a:defRPr sz="1462" kern="1200">
          <a:solidFill>
            <a:schemeClr val="tx1"/>
          </a:solidFill>
          <a:latin typeface="+mn-lt"/>
          <a:ea typeface="+mn-ea"/>
          <a:cs typeface="+mn-cs"/>
        </a:defRPr>
      </a:lvl3pPr>
      <a:lvl4pPr marL="1114384" algn="l" defTabSz="742923" rtl="0" eaLnBrk="1" latinLnBrk="0" hangingPunct="1">
        <a:defRPr sz="1462" kern="1200">
          <a:solidFill>
            <a:schemeClr val="tx1"/>
          </a:solidFill>
          <a:latin typeface="+mn-lt"/>
          <a:ea typeface="+mn-ea"/>
          <a:cs typeface="+mn-cs"/>
        </a:defRPr>
      </a:lvl4pPr>
      <a:lvl5pPr marL="1485846" algn="l" defTabSz="742923" rtl="0" eaLnBrk="1" latinLnBrk="0" hangingPunct="1">
        <a:defRPr sz="1462" kern="1200">
          <a:solidFill>
            <a:schemeClr val="tx1"/>
          </a:solidFill>
          <a:latin typeface="+mn-lt"/>
          <a:ea typeface="+mn-ea"/>
          <a:cs typeface="+mn-cs"/>
        </a:defRPr>
      </a:lvl5pPr>
      <a:lvl6pPr marL="1857307" algn="l" defTabSz="742923" rtl="0" eaLnBrk="1" latinLnBrk="0" hangingPunct="1">
        <a:defRPr sz="1462" kern="1200">
          <a:solidFill>
            <a:schemeClr val="tx1"/>
          </a:solidFill>
          <a:latin typeface="+mn-lt"/>
          <a:ea typeface="+mn-ea"/>
          <a:cs typeface="+mn-cs"/>
        </a:defRPr>
      </a:lvl6pPr>
      <a:lvl7pPr marL="2228768" algn="l" defTabSz="742923" rtl="0" eaLnBrk="1" latinLnBrk="0" hangingPunct="1">
        <a:defRPr sz="1462" kern="1200">
          <a:solidFill>
            <a:schemeClr val="tx1"/>
          </a:solidFill>
          <a:latin typeface="+mn-lt"/>
          <a:ea typeface="+mn-ea"/>
          <a:cs typeface="+mn-cs"/>
        </a:defRPr>
      </a:lvl7pPr>
      <a:lvl8pPr marL="2600230" algn="l" defTabSz="742923" rtl="0" eaLnBrk="1" latinLnBrk="0" hangingPunct="1">
        <a:defRPr sz="1462" kern="1200">
          <a:solidFill>
            <a:schemeClr val="tx1"/>
          </a:solidFill>
          <a:latin typeface="+mn-lt"/>
          <a:ea typeface="+mn-ea"/>
          <a:cs typeface="+mn-cs"/>
        </a:defRPr>
      </a:lvl8pPr>
      <a:lvl9pPr marL="2971692" algn="l" defTabSz="742923"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userDrawn="1">
          <p15:clr>
            <a:srgbClr val="F26B43"/>
          </p15:clr>
        </p15:guide>
        <p15:guide id="2" pos="3120">
          <p15:clr>
            <a:srgbClr val="F26B43"/>
          </p15:clr>
        </p15:guide>
        <p15:guide id="4" pos="8091">
          <p15:clr>
            <a:srgbClr val="F26B43"/>
          </p15:clr>
        </p15:guide>
        <p15:guide id="5" orient="horz" pos="5096">
          <p15:clr>
            <a:srgbClr val="F26B43"/>
          </p15:clr>
        </p15:guide>
        <p15:guide id="6" orient="horz" pos="595" userDrawn="1">
          <p15:clr>
            <a:srgbClr val="F26B43"/>
          </p15:clr>
        </p15:guide>
        <p15:guide id="7" orient="horz" pos="5480">
          <p15:clr>
            <a:srgbClr val="F26B43"/>
          </p15:clr>
        </p15:guide>
        <p15:guide id="0" pos="5978">
          <p15:clr>
            <a:srgbClr val="F26B43"/>
          </p15:clr>
        </p15:guide>
        <p15:guide id="10" orient="horz" pos="663">
          <p15:clr>
            <a:srgbClr val="F26B43"/>
          </p15:clr>
        </p15:guide>
        <p15:guide id="11" orient="horz" pos="2160">
          <p15:clr>
            <a:srgbClr val="F26B43"/>
          </p15:clr>
        </p15:guide>
        <p15:guide id="12" pos="26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74EC415A-9A46-1348-9FE7-F47C2AA1A685}"/>
              </a:ext>
            </a:extLst>
          </p:cNvPr>
          <p:cNvPicPr>
            <a:picLocks noChangeAspect="1"/>
          </p:cNvPicPr>
          <p:nvPr userDrawn="1"/>
        </p:nvPicPr>
        <p:blipFill>
          <a:blip r:embed="rId11"/>
          <a:stretch>
            <a:fillRect/>
          </a:stretch>
        </p:blipFill>
        <p:spPr>
          <a:xfrm>
            <a:off x="409499" y="5902797"/>
            <a:ext cx="746101" cy="779156"/>
          </a:xfrm>
          <a:prstGeom prst="rect">
            <a:avLst/>
          </a:prstGeom>
        </p:spPr>
      </p:pic>
      <p:sp>
        <p:nvSpPr>
          <p:cNvPr id="7" name="Rectangle 6">
            <a:extLst>
              <a:ext uri="{FF2B5EF4-FFF2-40B4-BE49-F238E27FC236}">
                <a16:creationId xmlns:a16="http://schemas.microsoft.com/office/drawing/2014/main" id="{9948EBB3-6E6D-2845-A24D-F395330B21DE}"/>
              </a:ext>
            </a:extLst>
          </p:cNvPr>
          <p:cNvSpPr/>
          <p:nvPr userDrawn="1"/>
        </p:nvSpPr>
        <p:spPr bwMode="auto">
          <a:xfrm>
            <a:off x="0" y="0"/>
            <a:ext cx="9906000" cy="944880"/>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85000"/>
              </a:lnSpc>
              <a:spcBef>
                <a:spcPct val="0"/>
              </a:spcBef>
              <a:spcAft>
                <a:spcPts val="1200"/>
              </a:spcAft>
              <a:buClrTx/>
              <a:buSzTx/>
              <a:buFontTx/>
              <a:buNone/>
              <a:tabLst/>
            </a:pPr>
            <a:endParaRPr kumimoji="0" lang="en-GB" sz="2000" b="0" i="0" u="none" strike="noStrike" cap="none" normalizeH="0" baseline="0" dirty="0">
              <a:ln>
                <a:noFill/>
              </a:ln>
              <a:solidFill>
                <a:srgbClr val="5F5F5F"/>
              </a:solidFill>
              <a:effectLst/>
              <a:latin typeface="+mn-lt"/>
            </a:endParaRPr>
          </a:p>
        </p:txBody>
      </p:sp>
      <p:sp>
        <p:nvSpPr>
          <p:cNvPr id="1046" name="Rectangle 22"/>
          <p:cNvSpPr>
            <a:spLocks noChangeArrowheads="1"/>
          </p:cNvSpPr>
          <p:nvPr/>
        </p:nvSpPr>
        <p:spPr bwMode="auto">
          <a:xfrm>
            <a:off x="0" y="3"/>
            <a:ext cx="9906000" cy="876300"/>
          </a:xfrm>
          <a:prstGeom prst="rect">
            <a:avLst/>
          </a:prstGeom>
          <a:noFill/>
          <a:ln w="12700">
            <a:noFill/>
            <a:miter lim="800000"/>
            <a:headEnd/>
            <a:tailEnd/>
          </a:ln>
          <a:effectLst/>
        </p:spPr>
        <p:txBody>
          <a:bodyPr wrap="none" anchor="t"/>
          <a:lstStyle/>
          <a:p>
            <a:pPr defTabSz="742923" eaLnBrk="0" fontAlgn="base" hangingPunct="0">
              <a:spcBef>
                <a:spcPct val="0"/>
              </a:spcBef>
              <a:spcAft>
                <a:spcPct val="0"/>
              </a:spcAft>
            </a:pPr>
            <a:endParaRPr lang="en-GB" sz="1300" dirty="0">
              <a:solidFill>
                <a:srgbClr val="5F5F5F"/>
              </a:solidFill>
              <a:cs typeface="Tahoma" panose="020B0604030504040204" pitchFamily="34" charset="0"/>
            </a:endParaRPr>
          </a:p>
        </p:txBody>
      </p:sp>
      <p:sp>
        <p:nvSpPr>
          <p:cNvPr id="1042" name="Rectangle 18"/>
          <p:cNvSpPr>
            <a:spLocks noGrp="1" noChangeArrowheads="1"/>
          </p:cNvSpPr>
          <p:nvPr>
            <p:ph type="title"/>
          </p:nvPr>
        </p:nvSpPr>
        <p:spPr bwMode="auto">
          <a:xfrm>
            <a:off x="409500" y="108000"/>
            <a:ext cx="9087000" cy="7200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endParaRPr lang="en-US" dirty="0"/>
          </a:p>
        </p:txBody>
      </p:sp>
      <p:sp>
        <p:nvSpPr>
          <p:cNvPr id="1043" name="Rectangle 19"/>
          <p:cNvSpPr>
            <a:spLocks noGrp="1" noChangeArrowheads="1"/>
          </p:cNvSpPr>
          <p:nvPr>
            <p:ph type="body" idx="1"/>
          </p:nvPr>
        </p:nvSpPr>
        <p:spPr bwMode="auto">
          <a:xfrm>
            <a:off x="409500" y="1044000"/>
            <a:ext cx="9087000" cy="4889403"/>
          </a:xfrm>
          <a:prstGeom prst="rect">
            <a:avLst/>
          </a:prstGeom>
          <a:noFill/>
          <a:ln w="12700">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p:txBody>
      </p:sp>
      <p:pic>
        <p:nvPicPr>
          <p:cNvPr id="3" name="Picture 2" descr="A close up of a logo&#10;&#10;Description automatically generated">
            <a:extLst>
              <a:ext uri="{FF2B5EF4-FFF2-40B4-BE49-F238E27FC236}">
                <a16:creationId xmlns:a16="http://schemas.microsoft.com/office/drawing/2014/main" id="{EE1ACD11-E106-A041-9A67-00DAD5521157}"/>
              </a:ext>
            </a:extLst>
          </p:cNvPr>
          <p:cNvPicPr>
            <a:picLocks noChangeAspect="1"/>
          </p:cNvPicPr>
          <p:nvPr userDrawn="1"/>
        </p:nvPicPr>
        <p:blipFill>
          <a:blip r:embed="rId12"/>
          <a:stretch>
            <a:fillRect/>
          </a:stretch>
        </p:blipFill>
        <p:spPr>
          <a:xfrm>
            <a:off x="7603111" y="5905091"/>
            <a:ext cx="1893390" cy="776862"/>
          </a:xfrm>
          <a:prstGeom prst="rect">
            <a:avLst/>
          </a:prstGeom>
        </p:spPr>
      </p:pic>
    </p:spTree>
    <p:extLst>
      <p:ext uri="{BB962C8B-B14F-4D97-AF65-F5344CB8AC3E}">
        <p14:creationId xmlns:p14="http://schemas.microsoft.com/office/powerpoint/2010/main" val="397377751"/>
      </p:ext>
    </p:extLst>
  </p:cSld>
  <p:clrMap bg1="dk2" tx1="lt1" bg2="dk1" tx2="lt2" accent1="accent1" accent2="accent2" accent3="accent3" accent4="accent4" accent5="accent5" accent6="accent6" hlink="hlink" folHlink="folHlink"/>
  <p:sldLayoutIdLst>
    <p:sldLayoutId id="2147483995" r:id="rId1"/>
    <p:sldLayoutId id="2147483991" r:id="rId2"/>
    <p:sldLayoutId id="2147483992" r:id="rId3"/>
    <p:sldLayoutId id="2147483993" r:id="rId4"/>
    <p:sldLayoutId id="2147483994" r:id="rId5"/>
    <p:sldLayoutId id="2147484029" r:id="rId6"/>
    <p:sldLayoutId id="2147484030" r:id="rId7"/>
    <p:sldLayoutId id="2147484031" r:id="rId8"/>
    <p:sldLayoutId id="2147484032" r:id="rId9"/>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algn="l" rtl="0" eaLnBrk="1" fontAlgn="base" hangingPunct="1">
        <a:spcBef>
          <a:spcPct val="0"/>
        </a:spcBef>
        <a:spcAft>
          <a:spcPct val="0"/>
        </a:spcAft>
        <a:defRPr sz="2400" b="1" i="0" cap="none" baseline="0">
          <a:solidFill>
            <a:schemeClr val="tx1"/>
          </a:solidFill>
          <a:latin typeface="+mj-lt"/>
          <a:ea typeface="+mj-ea"/>
          <a:cs typeface="Tahoma" panose="020B0604030504040204" pitchFamily="34" charset="0"/>
        </a:defRPr>
      </a:lvl1pPr>
      <a:lvl2pPr algn="l" rtl="0" eaLnBrk="1" fontAlgn="base" hangingPunct="1">
        <a:spcBef>
          <a:spcPct val="0"/>
        </a:spcBef>
        <a:spcAft>
          <a:spcPct val="0"/>
        </a:spcAft>
        <a:defRPr sz="2600">
          <a:solidFill>
            <a:srgbClr val="5F5F5F"/>
          </a:solidFill>
          <a:latin typeface="Univers" pitchFamily="34" charset="0"/>
        </a:defRPr>
      </a:lvl2pPr>
      <a:lvl3pPr algn="l" rtl="0" eaLnBrk="1" fontAlgn="base" hangingPunct="1">
        <a:spcBef>
          <a:spcPct val="0"/>
        </a:spcBef>
        <a:spcAft>
          <a:spcPct val="0"/>
        </a:spcAft>
        <a:defRPr sz="2600">
          <a:solidFill>
            <a:srgbClr val="5F5F5F"/>
          </a:solidFill>
          <a:latin typeface="Univers" pitchFamily="34" charset="0"/>
        </a:defRPr>
      </a:lvl3pPr>
      <a:lvl4pPr algn="l" rtl="0" eaLnBrk="1" fontAlgn="base" hangingPunct="1">
        <a:spcBef>
          <a:spcPct val="0"/>
        </a:spcBef>
        <a:spcAft>
          <a:spcPct val="0"/>
        </a:spcAft>
        <a:defRPr sz="2600">
          <a:solidFill>
            <a:srgbClr val="5F5F5F"/>
          </a:solidFill>
          <a:latin typeface="Univers" pitchFamily="34" charset="0"/>
        </a:defRPr>
      </a:lvl4pPr>
      <a:lvl5pPr algn="l" rtl="0" eaLnBrk="1" fontAlgn="base" hangingPunct="1">
        <a:spcBef>
          <a:spcPct val="0"/>
        </a:spcBef>
        <a:spcAft>
          <a:spcPct val="0"/>
        </a:spcAft>
        <a:defRPr sz="2600">
          <a:solidFill>
            <a:srgbClr val="5F5F5F"/>
          </a:solidFill>
          <a:latin typeface="Univers" pitchFamily="34" charset="0"/>
        </a:defRPr>
      </a:lvl5pPr>
      <a:lvl6pPr marL="371461" algn="l" rtl="0" eaLnBrk="1" fontAlgn="base" hangingPunct="1">
        <a:spcBef>
          <a:spcPct val="0"/>
        </a:spcBef>
        <a:spcAft>
          <a:spcPct val="0"/>
        </a:spcAft>
        <a:defRPr sz="2600">
          <a:solidFill>
            <a:srgbClr val="5F5F5F"/>
          </a:solidFill>
          <a:latin typeface="Univers" pitchFamily="34" charset="0"/>
        </a:defRPr>
      </a:lvl6pPr>
      <a:lvl7pPr marL="742923" algn="l" rtl="0" eaLnBrk="1" fontAlgn="base" hangingPunct="1">
        <a:spcBef>
          <a:spcPct val="0"/>
        </a:spcBef>
        <a:spcAft>
          <a:spcPct val="0"/>
        </a:spcAft>
        <a:defRPr sz="2600">
          <a:solidFill>
            <a:srgbClr val="5F5F5F"/>
          </a:solidFill>
          <a:latin typeface="Univers" pitchFamily="34" charset="0"/>
        </a:defRPr>
      </a:lvl7pPr>
      <a:lvl8pPr marL="1114384" algn="l" rtl="0" eaLnBrk="1" fontAlgn="base" hangingPunct="1">
        <a:spcBef>
          <a:spcPct val="0"/>
        </a:spcBef>
        <a:spcAft>
          <a:spcPct val="0"/>
        </a:spcAft>
        <a:defRPr sz="2600">
          <a:solidFill>
            <a:srgbClr val="5F5F5F"/>
          </a:solidFill>
          <a:latin typeface="Univers" pitchFamily="34" charset="0"/>
        </a:defRPr>
      </a:lvl8pPr>
      <a:lvl9pPr marL="1485846" algn="l" rtl="0" eaLnBrk="1" fontAlgn="base" hangingPunct="1">
        <a:spcBef>
          <a:spcPct val="0"/>
        </a:spcBef>
        <a:spcAft>
          <a:spcPct val="0"/>
        </a:spcAft>
        <a:defRPr sz="2600">
          <a:solidFill>
            <a:srgbClr val="5F5F5F"/>
          </a:solidFill>
          <a:latin typeface="Univers" pitchFamily="34" charset="0"/>
        </a:defRPr>
      </a:lvl9pPr>
    </p:titleStyle>
    <p:bodyStyle>
      <a:lvl1pPr marL="290634" indent="-271718" algn="l" rtl="0" eaLnBrk="1" fontAlgn="base" hangingPunct="1">
        <a:lnSpc>
          <a:spcPct val="100000"/>
        </a:lnSpc>
        <a:spcBef>
          <a:spcPts val="0"/>
        </a:spcBef>
        <a:spcAft>
          <a:spcPts val="650"/>
        </a:spcAft>
        <a:buClr>
          <a:schemeClr val="accent4"/>
        </a:buClr>
        <a:buFont typeface="Arial" panose="020B0604020202020204" pitchFamily="34" charset="0"/>
        <a:buChar char="•"/>
        <a:defRPr sz="1800" b="0" i="0">
          <a:solidFill>
            <a:schemeClr val="bg1"/>
          </a:solidFill>
          <a:latin typeface="+mn-lt"/>
          <a:ea typeface="+mn-ea"/>
          <a:cs typeface="Tahoma" panose="020B0604030504040204" pitchFamily="34" charset="0"/>
        </a:defRPr>
      </a:lvl1pPr>
      <a:lvl2pPr marL="488404" indent="-272991" algn="l" rtl="0" eaLnBrk="1" fontAlgn="base" hangingPunct="1">
        <a:lnSpc>
          <a:spcPct val="100000"/>
        </a:lnSpc>
        <a:spcBef>
          <a:spcPts val="0"/>
        </a:spcBef>
        <a:spcAft>
          <a:spcPts val="650"/>
        </a:spcAft>
        <a:buClr>
          <a:schemeClr val="accent4"/>
        </a:buClr>
        <a:buFont typeface="Arial" panose="020B0604020202020204" pitchFamily="34" charset="0"/>
        <a:buChar char="•"/>
        <a:defRPr sz="1600" b="0" i="0">
          <a:solidFill>
            <a:schemeClr val="bg1"/>
          </a:solidFill>
          <a:latin typeface="+mn-lt"/>
          <a:cs typeface="Tahoma" panose="020B0604030504040204" pitchFamily="34" charset="0"/>
        </a:defRPr>
      </a:lvl2pPr>
      <a:lvl3pPr marL="681013" indent="-272991" algn="l" rtl="0" eaLnBrk="1" fontAlgn="base" hangingPunct="1">
        <a:lnSpc>
          <a:spcPct val="100000"/>
        </a:lnSpc>
        <a:spcBef>
          <a:spcPts val="0"/>
        </a:spcBef>
        <a:spcAft>
          <a:spcPts val="650"/>
        </a:spcAft>
        <a:buClr>
          <a:schemeClr val="accent4"/>
        </a:buClr>
        <a:buSzPct val="100000"/>
        <a:buFont typeface="Arial" panose="020B0604020202020204" pitchFamily="34" charset="0"/>
        <a:buChar char="•"/>
        <a:defRPr sz="1400" b="0" i="0">
          <a:solidFill>
            <a:schemeClr val="bg1"/>
          </a:solidFill>
          <a:latin typeface="+mn-lt"/>
          <a:cs typeface="Tahoma" panose="020B0604030504040204" pitchFamily="34" charset="0"/>
        </a:defRPr>
      </a:lvl3pPr>
      <a:lvl4pPr marL="875343"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tabLst/>
        <a:defRPr sz="1400" b="0" i="0">
          <a:solidFill>
            <a:schemeClr val="bg1"/>
          </a:solidFill>
          <a:latin typeface="+mn-lt"/>
          <a:cs typeface="Tahoma" panose="020B0604030504040204" pitchFamily="34" charset="0"/>
        </a:defRPr>
      </a:lvl4pPr>
      <a:lvl5pPr marL="1072461"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defRPr sz="1400" b="0" i="0">
          <a:solidFill>
            <a:schemeClr val="bg1"/>
          </a:solidFill>
          <a:latin typeface="+mn-lt"/>
          <a:cs typeface="Tahoma" panose="020B0604030504040204" pitchFamily="34" charset="0"/>
        </a:defRPr>
      </a:lvl5pPr>
      <a:lvl6pPr marL="2043038" indent="-185731" algn="l" rtl="0" eaLnBrk="1" fontAlgn="base" hangingPunct="1">
        <a:spcBef>
          <a:spcPct val="20000"/>
        </a:spcBef>
        <a:spcAft>
          <a:spcPct val="0"/>
        </a:spcAft>
        <a:buClr>
          <a:srgbClr val="A4A2D6"/>
        </a:buClr>
        <a:buSzPct val="80000"/>
        <a:buChar char="•"/>
        <a:defRPr sz="1300">
          <a:solidFill>
            <a:srgbClr val="5F5F5F"/>
          </a:solidFill>
          <a:latin typeface="+mn-lt"/>
        </a:defRPr>
      </a:lvl6pPr>
      <a:lvl7pPr marL="2414499" indent="-185731" algn="l" rtl="0" eaLnBrk="1" fontAlgn="base" hangingPunct="1">
        <a:spcBef>
          <a:spcPct val="20000"/>
        </a:spcBef>
        <a:spcAft>
          <a:spcPct val="0"/>
        </a:spcAft>
        <a:buClr>
          <a:srgbClr val="A4A2D6"/>
        </a:buClr>
        <a:buSzPct val="80000"/>
        <a:buChar char="•"/>
        <a:defRPr sz="1300">
          <a:solidFill>
            <a:srgbClr val="5F5F5F"/>
          </a:solidFill>
          <a:latin typeface="+mn-lt"/>
        </a:defRPr>
      </a:lvl7pPr>
      <a:lvl8pPr marL="2785961" indent="-185731" algn="l" rtl="0" eaLnBrk="1" fontAlgn="base" hangingPunct="1">
        <a:spcBef>
          <a:spcPct val="20000"/>
        </a:spcBef>
        <a:spcAft>
          <a:spcPct val="0"/>
        </a:spcAft>
        <a:buClr>
          <a:srgbClr val="A4A2D6"/>
        </a:buClr>
        <a:buSzPct val="80000"/>
        <a:buChar char="•"/>
        <a:defRPr sz="1300">
          <a:solidFill>
            <a:srgbClr val="5F5F5F"/>
          </a:solidFill>
          <a:latin typeface="+mn-lt"/>
        </a:defRPr>
      </a:lvl8pPr>
      <a:lvl9pPr marL="3157422" indent="-185731" algn="l" rtl="0" eaLnBrk="1" fontAlgn="base" hangingPunct="1">
        <a:spcBef>
          <a:spcPct val="20000"/>
        </a:spcBef>
        <a:spcAft>
          <a:spcPct val="0"/>
        </a:spcAft>
        <a:buClr>
          <a:srgbClr val="A4A2D6"/>
        </a:buClr>
        <a:buSzPct val="80000"/>
        <a:buChar char="•"/>
        <a:defRPr sz="1300">
          <a:solidFill>
            <a:srgbClr val="5F5F5F"/>
          </a:solidFill>
          <a:latin typeface="+mn-lt"/>
        </a:defRPr>
      </a:lvl9pPr>
    </p:bodyStyle>
    <p:otherStyle>
      <a:defPPr>
        <a:defRPr lang="en-US"/>
      </a:defPPr>
      <a:lvl1pPr marL="0" algn="l" defTabSz="742923" rtl="0" eaLnBrk="1" latinLnBrk="0" hangingPunct="1">
        <a:defRPr sz="1462" kern="1200">
          <a:solidFill>
            <a:schemeClr val="tx1"/>
          </a:solidFill>
          <a:latin typeface="+mn-lt"/>
          <a:ea typeface="+mn-ea"/>
          <a:cs typeface="+mn-cs"/>
        </a:defRPr>
      </a:lvl1pPr>
      <a:lvl2pPr marL="371461" algn="l" defTabSz="742923" rtl="0" eaLnBrk="1" latinLnBrk="0" hangingPunct="1">
        <a:defRPr sz="1462" kern="1200">
          <a:solidFill>
            <a:schemeClr val="tx1"/>
          </a:solidFill>
          <a:latin typeface="+mn-lt"/>
          <a:ea typeface="+mn-ea"/>
          <a:cs typeface="+mn-cs"/>
        </a:defRPr>
      </a:lvl2pPr>
      <a:lvl3pPr marL="742923" algn="l" defTabSz="742923" rtl="0" eaLnBrk="1" latinLnBrk="0" hangingPunct="1">
        <a:defRPr sz="1462" kern="1200">
          <a:solidFill>
            <a:schemeClr val="tx1"/>
          </a:solidFill>
          <a:latin typeface="+mn-lt"/>
          <a:ea typeface="+mn-ea"/>
          <a:cs typeface="+mn-cs"/>
        </a:defRPr>
      </a:lvl3pPr>
      <a:lvl4pPr marL="1114384" algn="l" defTabSz="742923" rtl="0" eaLnBrk="1" latinLnBrk="0" hangingPunct="1">
        <a:defRPr sz="1462" kern="1200">
          <a:solidFill>
            <a:schemeClr val="tx1"/>
          </a:solidFill>
          <a:latin typeface="+mn-lt"/>
          <a:ea typeface="+mn-ea"/>
          <a:cs typeface="+mn-cs"/>
        </a:defRPr>
      </a:lvl4pPr>
      <a:lvl5pPr marL="1485846" algn="l" defTabSz="742923" rtl="0" eaLnBrk="1" latinLnBrk="0" hangingPunct="1">
        <a:defRPr sz="1462" kern="1200">
          <a:solidFill>
            <a:schemeClr val="tx1"/>
          </a:solidFill>
          <a:latin typeface="+mn-lt"/>
          <a:ea typeface="+mn-ea"/>
          <a:cs typeface="+mn-cs"/>
        </a:defRPr>
      </a:lvl5pPr>
      <a:lvl6pPr marL="1857307" algn="l" defTabSz="742923" rtl="0" eaLnBrk="1" latinLnBrk="0" hangingPunct="1">
        <a:defRPr sz="1462" kern="1200">
          <a:solidFill>
            <a:schemeClr val="tx1"/>
          </a:solidFill>
          <a:latin typeface="+mn-lt"/>
          <a:ea typeface="+mn-ea"/>
          <a:cs typeface="+mn-cs"/>
        </a:defRPr>
      </a:lvl6pPr>
      <a:lvl7pPr marL="2228768" algn="l" defTabSz="742923" rtl="0" eaLnBrk="1" latinLnBrk="0" hangingPunct="1">
        <a:defRPr sz="1462" kern="1200">
          <a:solidFill>
            <a:schemeClr val="tx1"/>
          </a:solidFill>
          <a:latin typeface="+mn-lt"/>
          <a:ea typeface="+mn-ea"/>
          <a:cs typeface="+mn-cs"/>
        </a:defRPr>
      </a:lvl7pPr>
      <a:lvl8pPr marL="2600230" algn="l" defTabSz="742923" rtl="0" eaLnBrk="1" latinLnBrk="0" hangingPunct="1">
        <a:defRPr sz="1462" kern="1200">
          <a:solidFill>
            <a:schemeClr val="tx1"/>
          </a:solidFill>
          <a:latin typeface="+mn-lt"/>
          <a:ea typeface="+mn-ea"/>
          <a:cs typeface="+mn-cs"/>
        </a:defRPr>
      </a:lvl8pPr>
      <a:lvl9pPr marL="2971692" algn="l" defTabSz="742923"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userDrawn="1">
          <p15:clr>
            <a:srgbClr val="F26B43"/>
          </p15:clr>
        </p15:guide>
        <p15:guide id="2" pos="3120">
          <p15:clr>
            <a:srgbClr val="F26B43"/>
          </p15:clr>
        </p15:guide>
        <p15:guide id="4" pos="8091">
          <p15:clr>
            <a:srgbClr val="F26B43"/>
          </p15:clr>
        </p15:guide>
        <p15:guide id="5" orient="horz" pos="5096">
          <p15:clr>
            <a:srgbClr val="F26B43"/>
          </p15:clr>
        </p15:guide>
        <p15:guide id="6" orient="horz" pos="595" userDrawn="1">
          <p15:clr>
            <a:srgbClr val="F26B43"/>
          </p15:clr>
        </p15:guide>
        <p15:guide id="7" orient="horz" pos="5480">
          <p15:clr>
            <a:srgbClr val="F26B43"/>
          </p15:clr>
        </p15:guide>
        <p15:guide id="0" pos="5978">
          <p15:clr>
            <a:srgbClr val="F26B43"/>
          </p15:clr>
        </p15:guide>
        <p15:guide id="10" orient="horz" pos="663">
          <p15:clr>
            <a:srgbClr val="F26B43"/>
          </p15:clr>
        </p15:guide>
        <p15:guide id="11" orient="horz" pos="2160">
          <p15:clr>
            <a:srgbClr val="F26B43"/>
          </p15:clr>
        </p15:guide>
        <p15:guide id="12" pos="26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48EBB3-6E6D-2845-A24D-F395330B21DE}"/>
              </a:ext>
            </a:extLst>
          </p:cNvPr>
          <p:cNvSpPr/>
          <p:nvPr userDrawn="1"/>
        </p:nvSpPr>
        <p:spPr bwMode="auto">
          <a:xfrm>
            <a:off x="0" y="0"/>
            <a:ext cx="9906000" cy="94488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85000"/>
              </a:lnSpc>
              <a:spcBef>
                <a:spcPct val="0"/>
              </a:spcBef>
              <a:spcAft>
                <a:spcPts val="1200"/>
              </a:spcAft>
              <a:buClrTx/>
              <a:buSzTx/>
              <a:buFontTx/>
              <a:buNone/>
              <a:tabLst/>
            </a:pPr>
            <a:endParaRPr kumimoji="0" lang="en-GB" sz="2000" b="0" i="0" u="none" strike="noStrike" cap="none" normalizeH="0" baseline="0" dirty="0">
              <a:ln>
                <a:noFill/>
              </a:ln>
              <a:solidFill>
                <a:srgbClr val="5F5F5F"/>
              </a:solidFill>
              <a:effectLst/>
              <a:latin typeface="+mn-lt"/>
            </a:endParaRPr>
          </a:p>
        </p:txBody>
      </p:sp>
      <p:sp>
        <p:nvSpPr>
          <p:cNvPr id="1046" name="Rectangle 22"/>
          <p:cNvSpPr>
            <a:spLocks noChangeArrowheads="1"/>
          </p:cNvSpPr>
          <p:nvPr/>
        </p:nvSpPr>
        <p:spPr bwMode="auto">
          <a:xfrm>
            <a:off x="0" y="3"/>
            <a:ext cx="9906000" cy="876300"/>
          </a:xfrm>
          <a:prstGeom prst="rect">
            <a:avLst/>
          </a:prstGeom>
          <a:noFill/>
          <a:ln w="12700">
            <a:noFill/>
            <a:miter lim="800000"/>
            <a:headEnd/>
            <a:tailEnd/>
          </a:ln>
          <a:effectLst/>
        </p:spPr>
        <p:txBody>
          <a:bodyPr wrap="none" anchor="t"/>
          <a:lstStyle/>
          <a:p>
            <a:pPr defTabSz="742923" eaLnBrk="0" fontAlgn="base" hangingPunct="0">
              <a:spcBef>
                <a:spcPct val="0"/>
              </a:spcBef>
              <a:spcAft>
                <a:spcPct val="0"/>
              </a:spcAft>
            </a:pPr>
            <a:endParaRPr lang="en-GB" sz="1300" dirty="0">
              <a:solidFill>
                <a:srgbClr val="5F5F5F"/>
              </a:solidFill>
              <a:cs typeface="Tahoma" panose="020B0604030504040204" pitchFamily="34" charset="0"/>
            </a:endParaRPr>
          </a:p>
        </p:txBody>
      </p:sp>
      <p:sp>
        <p:nvSpPr>
          <p:cNvPr id="1042" name="Rectangle 18"/>
          <p:cNvSpPr>
            <a:spLocks noGrp="1" noChangeArrowheads="1"/>
          </p:cNvSpPr>
          <p:nvPr>
            <p:ph type="title"/>
          </p:nvPr>
        </p:nvSpPr>
        <p:spPr bwMode="auto">
          <a:xfrm>
            <a:off x="409500" y="108000"/>
            <a:ext cx="9087000" cy="7200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endParaRPr lang="en-US" dirty="0"/>
          </a:p>
        </p:txBody>
      </p:sp>
      <p:sp>
        <p:nvSpPr>
          <p:cNvPr id="1043" name="Rectangle 19"/>
          <p:cNvSpPr>
            <a:spLocks noGrp="1" noChangeArrowheads="1"/>
          </p:cNvSpPr>
          <p:nvPr>
            <p:ph type="body" idx="1"/>
          </p:nvPr>
        </p:nvSpPr>
        <p:spPr bwMode="auto">
          <a:xfrm>
            <a:off x="409500" y="1044000"/>
            <a:ext cx="9087000" cy="4889403"/>
          </a:xfrm>
          <a:prstGeom prst="rect">
            <a:avLst/>
          </a:prstGeom>
          <a:noFill/>
          <a:ln w="12700">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p:txBody>
      </p:sp>
      <p:pic>
        <p:nvPicPr>
          <p:cNvPr id="3" name="Picture 2" descr="A close up of a logo&#10;&#10;Description automatically generated">
            <a:extLst>
              <a:ext uri="{FF2B5EF4-FFF2-40B4-BE49-F238E27FC236}">
                <a16:creationId xmlns:a16="http://schemas.microsoft.com/office/drawing/2014/main" id="{EE1ACD11-E106-A041-9A67-00DAD5521157}"/>
              </a:ext>
            </a:extLst>
          </p:cNvPr>
          <p:cNvPicPr>
            <a:picLocks noChangeAspect="1"/>
          </p:cNvPicPr>
          <p:nvPr userDrawn="1"/>
        </p:nvPicPr>
        <p:blipFill>
          <a:blip r:embed="rId11"/>
          <a:stretch>
            <a:fillRect/>
          </a:stretch>
        </p:blipFill>
        <p:spPr>
          <a:xfrm>
            <a:off x="7603111" y="5905091"/>
            <a:ext cx="1893390" cy="776862"/>
          </a:xfrm>
          <a:prstGeom prst="rect">
            <a:avLst/>
          </a:prstGeom>
        </p:spPr>
      </p:pic>
      <p:pic>
        <p:nvPicPr>
          <p:cNvPr id="4" name="Picture 3">
            <a:extLst>
              <a:ext uri="{FF2B5EF4-FFF2-40B4-BE49-F238E27FC236}">
                <a16:creationId xmlns:a16="http://schemas.microsoft.com/office/drawing/2014/main" id="{CE9195B8-F155-4F41-ADAE-D00C735EADCB}"/>
              </a:ext>
            </a:extLst>
          </p:cNvPr>
          <p:cNvPicPr>
            <a:picLocks noChangeAspect="1"/>
          </p:cNvPicPr>
          <p:nvPr userDrawn="1"/>
        </p:nvPicPr>
        <p:blipFill rotWithShape="1">
          <a:blip r:embed="rId12"/>
          <a:srcRect l="11739" t="9504" r="9565" b="6147"/>
          <a:stretch/>
        </p:blipFill>
        <p:spPr>
          <a:xfrm>
            <a:off x="409500" y="5905091"/>
            <a:ext cx="724804" cy="776862"/>
          </a:xfrm>
          <a:prstGeom prst="rect">
            <a:avLst/>
          </a:prstGeom>
        </p:spPr>
      </p:pic>
    </p:spTree>
    <p:extLst>
      <p:ext uri="{BB962C8B-B14F-4D97-AF65-F5344CB8AC3E}">
        <p14:creationId xmlns:p14="http://schemas.microsoft.com/office/powerpoint/2010/main" val="3069260482"/>
      </p:ext>
    </p:extLst>
  </p:cSld>
  <p:clrMap bg1="dk2" tx1="lt1" bg2="dk1"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33" r:id="rId6"/>
    <p:sldLayoutId id="2147484034" r:id="rId7"/>
    <p:sldLayoutId id="2147484035" r:id="rId8"/>
    <p:sldLayoutId id="2147484036" r:id="rId9"/>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algn="l" rtl="0" eaLnBrk="1" fontAlgn="base" hangingPunct="1">
        <a:spcBef>
          <a:spcPct val="0"/>
        </a:spcBef>
        <a:spcAft>
          <a:spcPct val="0"/>
        </a:spcAft>
        <a:defRPr sz="2400" b="1" i="0" cap="none" baseline="0">
          <a:solidFill>
            <a:schemeClr val="tx1"/>
          </a:solidFill>
          <a:latin typeface="+mj-lt"/>
          <a:ea typeface="+mj-ea"/>
          <a:cs typeface="Tahoma" panose="020B0604030504040204" pitchFamily="34" charset="0"/>
        </a:defRPr>
      </a:lvl1pPr>
      <a:lvl2pPr algn="l" rtl="0" eaLnBrk="1" fontAlgn="base" hangingPunct="1">
        <a:spcBef>
          <a:spcPct val="0"/>
        </a:spcBef>
        <a:spcAft>
          <a:spcPct val="0"/>
        </a:spcAft>
        <a:defRPr sz="2600">
          <a:solidFill>
            <a:srgbClr val="5F5F5F"/>
          </a:solidFill>
          <a:latin typeface="Univers" pitchFamily="34" charset="0"/>
        </a:defRPr>
      </a:lvl2pPr>
      <a:lvl3pPr algn="l" rtl="0" eaLnBrk="1" fontAlgn="base" hangingPunct="1">
        <a:spcBef>
          <a:spcPct val="0"/>
        </a:spcBef>
        <a:spcAft>
          <a:spcPct val="0"/>
        </a:spcAft>
        <a:defRPr sz="2600">
          <a:solidFill>
            <a:srgbClr val="5F5F5F"/>
          </a:solidFill>
          <a:latin typeface="Univers" pitchFamily="34" charset="0"/>
        </a:defRPr>
      </a:lvl3pPr>
      <a:lvl4pPr algn="l" rtl="0" eaLnBrk="1" fontAlgn="base" hangingPunct="1">
        <a:spcBef>
          <a:spcPct val="0"/>
        </a:spcBef>
        <a:spcAft>
          <a:spcPct val="0"/>
        </a:spcAft>
        <a:defRPr sz="2600">
          <a:solidFill>
            <a:srgbClr val="5F5F5F"/>
          </a:solidFill>
          <a:latin typeface="Univers" pitchFamily="34" charset="0"/>
        </a:defRPr>
      </a:lvl4pPr>
      <a:lvl5pPr algn="l" rtl="0" eaLnBrk="1" fontAlgn="base" hangingPunct="1">
        <a:spcBef>
          <a:spcPct val="0"/>
        </a:spcBef>
        <a:spcAft>
          <a:spcPct val="0"/>
        </a:spcAft>
        <a:defRPr sz="2600">
          <a:solidFill>
            <a:srgbClr val="5F5F5F"/>
          </a:solidFill>
          <a:latin typeface="Univers" pitchFamily="34" charset="0"/>
        </a:defRPr>
      </a:lvl5pPr>
      <a:lvl6pPr marL="371461" algn="l" rtl="0" eaLnBrk="1" fontAlgn="base" hangingPunct="1">
        <a:spcBef>
          <a:spcPct val="0"/>
        </a:spcBef>
        <a:spcAft>
          <a:spcPct val="0"/>
        </a:spcAft>
        <a:defRPr sz="2600">
          <a:solidFill>
            <a:srgbClr val="5F5F5F"/>
          </a:solidFill>
          <a:latin typeface="Univers" pitchFamily="34" charset="0"/>
        </a:defRPr>
      </a:lvl6pPr>
      <a:lvl7pPr marL="742923" algn="l" rtl="0" eaLnBrk="1" fontAlgn="base" hangingPunct="1">
        <a:spcBef>
          <a:spcPct val="0"/>
        </a:spcBef>
        <a:spcAft>
          <a:spcPct val="0"/>
        </a:spcAft>
        <a:defRPr sz="2600">
          <a:solidFill>
            <a:srgbClr val="5F5F5F"/>
          </a:solidFill>
          <a:latin typeface="Univers" pitchFamily="34" charset="0"/>
        </a:defRPr>
      </a:lvl7pPr>
      <a:lvl8pPr marL="1114384" algn="l" rtl="0" eaLnBrk="1" fontAlgn="base" hangingPunct="1">
        <a:spcBef>
          <a:spcPct val="0"/>
        </a:spcBef>
        <a:spcAft>
          <a:spcPct val="0"/>
        </a:spcAft>
        <a:defRPr sz="2600">
          <a:solidFill>
            <a:srgbClr val="5F5F5F"/>
          </a:solidFill>
          <a:latin typeface="Univers" pitchFamily="34" charset="0"/>
        </a:defRPr>
      </a:lvl8pPr>
      <a:lvl9pPr marL="1485846" algn="l" rtl="0" eaLnBrk="1" fontAlgn="base" hangingPunct="1">
        <a:spcBef>
          <a:spcPct val="0"/>
        </a:spcBef>
        <a:spcAft>
          <a:spcPct val="0"/>
        </a:spcAft>
        <a:defRPr sz="2600">
          <a:solidFill>
            <a:srgbClr val="5F5F5F"/>
          </a:solidFill>
          <a:latin typeface="Univers" pitchFamily="34" charset="0"/>
        </a:defRPr>
      </a:lvl9pPr>
    </p:titleStyle>
    <p:bodyStyle>
      <a:lvl1pPr marL="290634" indent="-271718" algn="l" rtl="0" eaLnBrk="1" fontAlgn="base" hangingPunct="1">
        <a:lnSpc>
          <a:spcPct val="100000"/>
        </a:lnSpc>
        <a:spcBef>
          <a:spcPts val="0"/>
        </a:spcBef>
        <a:spcAft>
          <a:spcPts val="650"/>
        </a:spcAft>
        <a:buClr>
          <a:schemeClr val="accent5"/>
        </a:buClr>
        <a:buFont typeface="Arial" panose="020B0604020202020204" pitchFamily="34" charset="0"/>
        <a:buChar char="•"/>
        <a:defRPr sz="1800" b="0" i="0">
          <a:solidFill>
            <a:schemeClr val="bg1"/>
          </a:solidFill>
          <a:latin typeface="+mn-lt"/>
          <a:ea typeface="+mn-ea"/>
          <a:cs typeface="Tahoma" panose="020B0604030504040204" pitchFamily="34" charset="0"/>
        </a:defRPr>
      </a:lvl1pPr>
      <a:lvl2pPr marL="488404" indent="-272991" algn="l" rtl="0" eaLnBrk="1" fontAlgn="base" hangingPunct="1">
        <a:lnSpc>
          <a:spcPct val="100000"/>
        </a:lnSpc>
        <a:spcBef>
          <a:spcPts val="0"/>
        </a:spcBef>
        <a:spcAft>
          <a:spcPts val="650"/>
        </a:spcAft>
        <a:buClr>
          <a:schemeClr val="accent5"/>
        </a:buClr>
        <a:buFont typeface="Arial" panose="020B0604020202020204" pitchFamily="34" charset="0"/>
        <a:buChar char="•"/>
        <a:defRPr sz="1600" b="0" i="0">
          <a:solidFill>
            <a:schemeClr val="bg1"/>
          </a:solidFill>
          <a:latin typeface="+mn-lt"/>
          <a:cs typeface="Tahoma" panose="020B0604030504040204" pitchFamily="34" charset="0"/>
        </a:defRPr>
      </a:lvl2pPr>
      <a:lvl3pPr marL="681013" indent="-272991" algn="l" rtl="0" eaLnBrk="1" fontAlgn="base" hangingPunct="1">
        <a:lnSpc>
          <a:spcPct val="100000"/>
        </a:lnSpc>
        <a:spcBef>
          <a:spcPts val="0"/>
        </a:spcBef>
        <a:spcAft>
          <a:spcPts val="650"/>
        </a:spcAft>
        <a:buClr>
          <a:schemeClr val="accent5"/>
        </a:buClr>
        <a:buSzPct val="100000"/>
        <a:buFont typeface="Arial" panose="020B0604020202020204" pitchFamily="34" charset="0"/>
        <a:buChar char="•"/>
        <a:defRPr sz="1400" b="0" i="0">
          <a:solidFill>
            <a:schemeClr val="bg1"/>
          </a:solidFill>
          <a:latin typeface="+mn-lt"/>
          <a:cs typeface="Tahoma" panose="020B0604030504040204" pitchFamily="34" charset="0"/>
        </a:defRPr>
      </a:lvl3pPr>
      <a:lvl4pPr marL="875343"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tabLst/>
        <a:defRPr sz="1400" b="0" i="0">
          <a:solidFill>
            <a:schemeClr val="bg1"/>
          </a:solidFill>
          <a:latin typeface="+mn-lt"/>
          <a:cs typeface="Tahoma" panose="020B0604030504040204" pitchFamily="34" charset="0"/>
        </a:defRPr>
      </a:lvl4pPr>
      <a:lvl5pPr marL="1072461"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defRPr sz="1400" b="0" i="0">
          <a:solidFill>
            <a:schemeClr val="bg1"/>
          </a:solidFill>
          <a:latin typeface="+mn-lt"/>
          <a:cs typeface="Tahoma" panose="020B0604030504040204" pitchFamily="34" charset="0"/>
        </a:defRPr>
      </a:lvl5pPr>
      <a:lvl6pPr marL="2043038" indent="-185731" algn="l" rtl="0" eaLnBrk="1" fontAlgn="base" hangingPunct="1">
        <a:spcBef>
          <a:spcPct val="20000"/>
        </a:spcBef>
        <a:spcAft>
          <a:spcPct val="0"/>
        </a:spcAft>
        <a:buClr>
          <a:srgbClr val="A4A2D6"/>
        </a:buClr>
        <a:buSzPct val="80000"/>
        <a:buChar char="•"/>
        <a:defRPr sz="1300">
          <a:solidFill>
            <a:srgbClr val="5F5F5F"/>
          </a:solidFill>
          <a:latin typeface="+mn-lt"/>
        </a:defRPr>
      </a:lvl6pPr>
      <a:lvl7pPr marL="2414499" indent="-185731" algn="l" rtl="0" eaLnBrk="1" fontAlgn="base" hangingPunct="1">
        <a:spcBef>
          <a:spcPct val="20000"/>
        </a:spcBef>
        <a:spcAft>
          <a:spcPct val="0"/>
        </a:spcAft>
        <a:buClr>
          <a:srgbClr val="A4A2D6"/>
        </a:buClr>
        <a:buSzPct val="80000"/>
        <a:buChar char="•"/>
        <a:defRPr sz="1300">
          <a:solidFill>
            <a:srgbClr val="5F5F5F"/>
          </a:solidFill>
          <a:latin typeface="+mn-lt"/>
        </a:defRPr>
      </a:lvl7pPr>
      <a:lvl8pPr marL="2785961" indent="-185731" algn="l" rtl="0" eaLnBrk="1" fontAlgn="base" hangingPunct="1">
        <a:spcBef>
          <a:spcPct val="20000"/>
        </a:spcBef>
        <a:spcAft>
          <a:spcPct val="0"/>
        </a:spcAft>
        <a:buClr>
          <a:srgbClr val="A4A2D6"/>
        </a:buClr>
        <a:buSzPct val="80000"/>
        <a:buChar char="•"/>
        <a:defRPr sz="1300">
          <a:solidFill>
            <a:srgbClr val="5F5F5F"/>
          </a:solidFill>
          <a:latin typeface="+mn-lt"/>
        </a:defRPr>
      </a:lvl8pPr>
      <a:lvl9pPr marL="3157422" indent="-185731" algn="l" rtl="0" eaLnBrk="1" fontAlgn="base" hangingPunct="1">
        <a:spcBef>
          <a:spcPct val="20000"/>
        </a:spcBef>
        <a:spcAft>
          <a:spcPct val="0"/>
        </a:spcAft>
        <a:buClr>
          <a:srgbClr val="A4A2D6"/>
        </a:buClr>
        <a:buSzPct val="80000"/>
        <a:buChar char="•"/>
        <a:defRPr sz="1300">
          <a:solidFill>
            <a:srgbClr val="5F5F5F"/>
          </a:solidFill>
          <a:latin typeface="+mn-lt"/>
        </a:defRPr>
      </a:lvl9pPr>
    </p:bodyStyle>
    <p:otherStyle>
      <a:defPPr>
        <a:defRPr lang="en-US"/>
      </a:defPPr>
      <a:lvl1pPr marL="0" algn="l" defTabSz="742923" rtl="0" eaLnBrk="1" latinLnBrk="0" hangingPunct="1">
        <a:defRPr sz="1462" kern="1200">
          <a:solidFill>
            <a:schemeClr val="tx1"/>
          </a:solidFill>
          <a:latin typeface="+mn-lt"/>
          <a:ea typeface="+mn-ea"/>
          <a:cs typeface="+mn-cs"/>
        </a:defRPr>
      </a:lvl1pPr>
      <a:lvl2pPr marL="371461" algn="l" defTabSz="742923" rtl="0" eaLnBrk="1" latinLnBrk="0" hangingPunct="1">
        <a:defRPr sz="1462" kern="1200">
          <a:solidFill>
            <a:schemeClr val="tx1"/>
          </a:solidFill>
          <a:latin typeface="+mn-lt"/>
          <a:ea typeface="+mn-ea"/>
          <a:cs typeface="+mn-cs"/>
        </a:defRPr>
      </a:lvl2pPr>
      <a:lvl3pPr marL="742923" algn="l" defTabSz="742923" rtl="0" eaLnBrk="1" latinLnBrk="0" hangingPunct="1">
        <a:defRPr sz="1462" kern="1200">
          <a:solidFill>
            <a:schemeClr val="tx1"/>
          </a:solidFill>
          <a:latin typeface="+mn-lt"/>
          <a:ea typeface="+mn-ea"/>
          <a:cs typeface="+mn-cs"/>
        </a:defRPr>
      </a:lvl3pPr>
      <a:lvl4pPr marL="1114384" algn="l" defTabSz="742923" rtl="0" eaLnBrk="1" latinLnBrk="0" hangingPunct="1">
        <a:defRPr sz="1462" kern="1200">
          <a:solidFill>
            <a:schemeClr val="tx1"/>
          </a:solidFill>
          <a:latin typeface="+mn-lt"/>
          <a:ea typeface="+mn-ea"/>
          <a:cs typeface="+mn-cs"/>
        </a:defRPr>
      </a:lvl4pPr>
      <a:lvl5pPr marL="1485846" algn="l" defTabSz="742923" rtl="0" eaLnBrk="1" latinLnBrk="0" hangingPunct="1">
        <a:defRPr sz="1462" kern="1200">
          <a:solidFill>
            <a:schemeClr val="tx1"/>
          </a:solidFill>
          <a:latin typeface="+mn-lt"/>
          <a:ea typeface="+mn-ea"/>
          <a:cs typeface="+mn-cs"/>
        </a:defRPr>
      </a:lvl5pPr>
      <a:lvl6pPr marL="1857307" algn="l" defTabSz="742923" rtl="0" eaLnBrk="1" latinLnBrk="0" hangingPunct="1">
        <a:defRPr sz="1462" kern="1200">
          <a:solidFill>
            <a:schemeClr val="tx1"/>
          </a:solidFill>
          <a:latin typeface="+mn-lt"/>
          <a:ea typeface="+mn-ea"/>
          <a:cs typeface="+mn-cs"/>
        </a:defRPr>
      </a:lvl6pPr>
      <a:lvl7pPr marL="2228768" algn="l" defTabSz="742923" rtl="0" eaLnBrk="1" latinLnBrk="0" hangingPunct="1">
        <a:defRPr sz="1462" kern="1200">
          <a:solidFill>
            <a:schemeClr val="tx1"/>
          </a:solidFill>
          <a:latin typeface="+mn-lt"/>
          <a:ea typeface="+mn-ea"/>
          <a:cs typeface="+mn-cs"/>
        </a:defRPr>
      </a:lvl7pPr>
      <a:lvl8pPr marL="2600230" algn="l" defTabSz="742923" rtl="0" eaLnBrk="1" latinLnBrk="0" hangingPunct="1">
        <a:defRPr sz="1462" kern="1200">
          <a:solidFill>
            <a:schemeClr val="tx1"/>
          </a:solidFill>
          <a:latin typeface="+mn-lt"/>
          <a:ea typeface="+mn-ea"/>
          <a:cs typeface="+mn-cs"/>
        </a:defRPr>
      </a:lvl8pPr>
      <a:lvl9pPr marL="2971692" algn="l" defTabSz="742923"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3120">
          <p15:clr>
            <a:srgbClr val="F26B43"/>
          </p15:clr>
        </p15:guide>
        <p15:guide id="4" pos="8091">
          <p15:clr>
            <a:srgbClr val="F26B43"/>
          </p15:clr>
        </p15:guide>
        <p15:guide id="5" orient="horz" pos="5096">
          <p15:clr>
            <a:srgbClr val="F26B43"/>
          </p15:clr>
        </p15:guide>
        <p15:guide id="6" orient="horz" pos="595">
          <p15:clr>
            <a:srgbClr val="F26B43"/>
          </p15:clr>
        </p15:guide>
        <p15:guide id="7" orient="horz" pos="5480">
          <p15:clr>
            <a:srgbClr val="F26B43"/>
          </p15:clr>
        </p15:guide>
        <p15:guide id="0" pos="5978">
          <p15:clr>
            <a:srgbClr val="F26B43"/>
          </p15:clr>
        </p15:guide>
        <p15:guide id="10" orient="horz" pos="663">
          <p15:clr>
            <a:srgbClr val="F26B43"/>
          </p15:clr>
        </p15:guide>
        <p15:guide id="11" orient="horz" pos="2160">
          <p15:clr>
            <a:srgbClr val="F26B43"/>
          </p15:clr>
        </p15:guide>
        <p15:guide id="12" pos="26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0" y="3"/>
            <a:ext cx="9906000" cy="876300"/>
          </a:xfrm>
          <a:prstGeom prst="rect">
            <a:avLst/>
          </a:prstGeom>
          <a:noFill/>
          <a:ln w="12700">
            <a:noFill/>
            <a:miter lim="800000"/>
            <a:headEnd/>
            <a:tailEnd/>
          </a:ln>
          <a:effectLst/>
        </p:spPr>
        <p:txBody>
          <a:bodyPr wrap="none" anchor="t"/>
          <a:lstStyle/>
          <a:p>
            <a:pPr defTabSz="742923" eaLnBrk="0" fontAlgn="base" hangingPunct="0">
              <a:spcBef>
                <a:spcPct val="0"/>
              </a:spcBef>
              <a:spcAft>
                <a:spcPct val="0"/>
              </a:spcAft>
            </a:pPr>
            <a:endParaRPr lang="en-GB" sz="1300" dirty="0">
              <a:solidFill>
                <a:srgbClr val="5F5F5F"/>
              </a:solidFill>
              <a:cs typeface="Tahoma" panose="020B0604030504040204" pitchFamily="34" charset="0"/>
            </a:endParaRPr>
          </a:p>
        </p:txBody>
      </p:sp>
      <p:sp>
        <p:nvSpPr>
          <p:cNvPr id="1042" name="Rectangle 18"/>
          <p:cNvSpPr>
            <a:spLocks noGrp="1" noChangeArrowheads="1"/>
          </p:cNvSpPr>
          <p:nvPr>
            <p:ph type="title"/>
          </p:nvPr>
        </p:nvSpPr>
        <p:spPr bwMode="auto">
          <a:xfrm>
            <a:off x="409500" y="108000"/>
            <a:ext cx="9087000" cy="7200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endParaRPr lang="en-US" dirty="0"/>
          </a:p>
        </p:txBody>
      </p:sp>
      <p:sp>
        <p:nvSpPr>
          <p:cNvPr id="1043" name="Rectangle 19"/>
          <p:cNvSpPr>
            <a:spLocks noGrp="1" noChangeArrowheads="1"/>
          </p:cNvSpPr>
          <p:nvPr>
            <p:ph type="body" idx="1"/>
          </p:nvPr>
        </p:nvSpPr>
        <p:spPr bwMode="auto">
          <a:xfrm>
            <a:off x="409500" y="1044000"/>
            <a:ext cx="9087000" cy="4752000"/>
          </a:xfrm>
          <a:prstGeom prst="rect">
            <a:avLst/>
          </a:prstGeom>
          <a:noFill/>
          <a:ln w="12700">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p:txBody>
      </p:sp>
      <p:pic>
        <p:nvPicPr>
          <p:cNvPr id="5" name="Picture 4" descr="A close up of a logo&#10;&#10;Description automatically generated">
            <a:extLst>
              <a:ext uri="{FF2B5EF4-FFF2-40B4-BE49-F238E27FC236}">
                <a16:creationId xmlns:a16="http://schemas.microsoft.com/office/drawing/2014/main" id="{5D9DDFC5-5F98-9341-ADA4-444EE18C6B31}"/>
              </a:ext>
            </a:extLst>
          </p:cNvPr>
          <p:cNvPicPr>
            <a:picLocks noChangeAspect="1"/>
          </p:cNvPicPr>
          <p:nvPr userDrawn="1"/>
        </p:nvPicPr>
        <p:blipFill>
          <a:blip r:embed="rId7"/>
          <a:stretch>
            <a:fillRect/>
          </a:stretch>
        </p:blipFill>
        <p:spPr>
          <a:xfrm>
            <a:off x="7603111" y="5905091"/>
            <a:ext cx="1893390" cy="776862"/>
          </a:xfrm>
          <a:prstGeom prst="rect">
            <a:avLst/>
          </a:prstGeom>
        </p:spPr>
      </p:pic>
      <p:pic>
        <p:nvPicPr>
          <p:cNvPr id="6" name="Picture 5" descr="A close up of a logo&#10;&#10;Description automatically generated">
            <a:extLst>
              <a:ext uri="{FF2B5EF4-FFF2-40B4-BE49-F238E27FC236}">
                <a16:creationId xmlns:a16="http://schemas.microsoft.com/office/drawing/2014/main" id="{58843581-A7D4-3C46-A4F3-10CC8EE34A20}"/>
              </a:ext>
            </a:extLst>
          </p:cNvPr>
          <p:cNvPicPr>
            <a:picLocks noChangeAspect="1"/>
          </p:cNvPicPr>
          <p:nvPr userDrawn="1"/>
        </p:nvPicPr>
        <p:blipFill>
          <a:blip r:embed="rId8"/>
          <a:stretch>
            <a:fillRect/>
          </a:stretch>
        </p:blipFill>
        <p:spPr>
          <a:xfrm>
            <a:off x="477246" y="5905091"/>
            <a:ext cx="797522" cy="765816"/>
          </a:xfrm>
          <a:prstGeom prst="rect">
            <a:avLst/>
          </a:prstGeom>
        </p:spPr>
      </p:pic>
    </p:spTree>
    <p:extLst>
      <p:ext uri="{BB962C8B-B14F-4D97-AF65-F5344CB8AC3E}">
        <p14:creationId xmlns:p14="http://schemas.microsoft.com/office/powerpoint/2010/main" val="2438599572"/>
      </p:ext>
    </p:extLst>
  </p:cSld>
  <p:clrMap bg1="dk2" tx1="lt1" bg2="dk1" tx2="lt2" accent1="accent1" accent2="accent2" accent3="accent3" accent4="accent4" accent5="accent5" accent6="accent6" hlink="hlink" folHlink="folHlink"/>
  <p:sldLayoutIdLst>
    <p:sldLayoutId id="2147483998" r:id="rId1"/>
    <p:sldLayoutId id="2147483964" r:id="rId2"/>
    <p:sldLayoutId id="2147483997" r:id="rId3"/>
    <p:sldLayoutId id="2147483953" r:id="rId4"/>
    <p:sldLayoutId id="2147483996" r:id="rId5"/>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algn="l" rtl="0" eaLnBrk="1" fontAlgn="base" hangingPunct="1">
        <a:spcBef>
          <a:spcPct val="0"/>
        </a:spcBef>
        <a:spcAft>
          <a:spcPct val="0"/>
        </a:spcAft>
        <a:defRPr sz="2400" b="1" i="0" cap="none" baseline="0">
          <a:solidFill>
            <a:schemeClr val="bg1"/>
          </a:solidFill>
          <a:latin typeface="+mj-lt"/>
          <a:ea typeface="+mj-ea"/>
          <a:cs typeface="Tahoma" panose="020B0604030504040204" pitchFamily="34" charset="0"/>
        </a:defRPr>
      </a:lvl1pPr>
      <a:lvl2pPr algn="l" rtl="0" eaLnBrk="1" fontAlgn="base" hangingPunct="1">
        <a:spcBef>
          <a:spcPct val="0"/>
        </a:spcBef>
        <a:spcAft>
          <a:spcPct val="0"/>
        </a:spcAft>
        <a:defRPr sz="2600">
          <a:solidFill>
            <a:srgbClr val="5F5F5F"/>
          </a:solidFill>
          <a:latin typeface="Univers" pitchFamily="34" charset="0"/>
        </a:defRPr>
      </a:lvl2pPr>
      <a:lvl3pPr algn="l" rtl="0" eaLnBrk="1" fontAlgn="base" hangingPunct="1">
        <a:spcBef>
          <a:spcPct val="0"/>
        </a:spcBef>
        <a:spcAft>
          <a:spcPct val="0"/>
        </a:spcAft>
        <a:defRPr sz="2600">
          <a:solidFill>
            <a:srgbClr val="5F5F5F"/>
          </a:solidFill>
          <a:latin typeface="Univers" pitchFamily="34" charset="0"/>
        </a:defRPr>
      </a:lvl3pPr>
      <a:lvl4pPr algn="l" rtl="0" eaLnBrk="1" fontAlgn="base" hangingPunct="1">
        <a:spcBef>
          <a:spcPct val="0"/>
        </a:spcBef>
        <a:spcAft>
          <a:spcPct val="0"/>
        </a:spcAft>
        <a:defRPr sz="2600">
          <a:solidFill>
            <a:srgbClr val="5F5F5F"/>
          </a:solidFill>
          <a:latin typeface="Univers" pitchFamily="34" charset="0"/>
        </a:defRPr>
      </a:lvl4pPr>
      <a:lvl5pPr algn="l" rtl="0" eaLnBrk="1" fontAlgn="base" hangingPunct="1">
        <a:spcBef>
          <a:spcPct val="0"/>
        </a:spcBef>
        <a:spcAft>
          <a:spcPct val="0"/>
        </a:spcAft>
        <a:defRPr sz="2600">
          <a:solidFill>
            <a:srgbClr val="5F5F5F"/>
          </a:solidFill>
          <a:latin typeface="Univers" pitchFamily="34" charset="0"/>
        </a:defRPr>
      </a:lvl5pPr>
      <a:lvl6pPr marL="371461" algn="l" rtl="0" eaLnBrk="1" fontAlgn="base" hangingPunct="1">
        <a:spcBef>
          <a:spcPct val="0"/>
        </a:spcBef>
        <a:spcAft>
          <a:spcPct val="0"/>
        </a:spcAft>
        <a:defRPr sz="2600">
          <a:solidFill>
            <a:srgbClr val="5F5F5F"/>
          </a:solidFill>
          <a:latin typeface="Univers" pitchFamily="34" charset="0"/>
        </a:defRPr>
      </a:lvl6pPr>
      <a:lvl7pPr marL="742923" algn="l" rtl="0" eaLnBrk="1" fontAlgn="base" hangingPunct="1">
        <a:spcBef>
          <a:spcPct val="0"/>
        </a:spcBef>
        <a:spcAft>
          <a:spcPct val="0"/>
        </a:spcAft>
        <a:defRPr sz="2600">
          <a:solidFill>
            <a:srgbClr val="5F5F5F"/>
          </a:solidFill>
          <a:latin typeface="Univers" pitchFamily="34" charset="0"/>
        </a:defRPr>
      </a:lvl7pPr>
      <a:lvl8pPr marL="1114384" algn="l" rtl="0" eaLnBrk="1" fontAlgn="base" hangingPunct="1">
        <a:spcBef>
          <a:spcPct val="0"/>
        </a:spcBef>
        <a:spcAft>
          <a:spcPct val="0"/>
        </a:spcAft>
        <a:defRPr sz="2600">
          <a:solidFill>
            <a:srgbClr val="5F5F5F"/>
          </a:solidFill>
          <a:latin typeface="Univers" pitchFamily="34" charset="0"/>
        </a:defRPr>
      </a:lvl8pPr>
      <a:lvl9pPr marL="1485846" algn="l" rtl="0" eaLnBrk="1" fontAlgn="base" hangingPunct="1">
        <a:spcBef>
          <a:spcPct val="0"/>
        </a:spcBef>
        <a:spcAft>
          <a:spcPct val="0"/>
        </a:spcAft>
        <a:defRPr sz="2600">
          <a:solidFill>
            <a:srgbClr val="5F5F5F"/>
          </a:solidFill>
          <a:latin typeface="Univers" pitchFamily="34" charset="0"/>
        </a:defRPr>
      </a:lvl9pPr>
    </p:titleStyle>
    <p:bodyStyle>
      <a:lvl1pPr marL="290634" indent="-271718" algn="l" rtl="0" eaLnBrk="1" fontAlgn="base" hangingPunct="1">
        <a:lnSpc>
          <a:spcPct val="100000"/>
        </a:lnSpc>
        <a:spcBef>
          <a:spcPts val="0"/>
        </a:spcBef>
        <a:spcAft>
          <a:spcPts val="650"/>
        </a:spcAft>
        <a:buClrTx/>
        <a:buFont typeface="Arial" panose="020B0604020202020204" pitchFamily="34" charset="0"/>
        <a:buChar char="•"/>
        <a:defRPr sz="1800" b="0" i="0">
          <a:solidFill>
            <a:schemeClr val="bg1"/>
          </a:solidFill>
          <a:latin typeface="+mn-lt"/>
          <a:ea typeface="+mn-ea"/>
          <a:cs typeface="Tahoma" panose="020B0604030504040204" pitchFamily="34" charset="0"/>
        </a:defRPr>
      </a:lvl1pPr>
      <a:lvl2pPr marL="488404" indent="-272991" algn="l" rtl="0" eaLnBrk="1" fontAlgn="base" hangingPunct="1">
        <a:lnSpc>
          <a:spcPct val="100000"/>
        </a:lnSpc>
        <a:spcBef>
          <a:spcPts val="0"/>
        </a:spcBef>
        <a:spcAft>
          <a:spcPts val="650"/>
        </a:spcAft>
        <a:buClrTx/>
        <a:buFont typeface="Arial" panose="020B0604020202020204" pitchFamily="34" charset="0"/>
        <a:buChar char="•"/>
        <a:defRPr sz="1600" b="0" i="0">
          <a:solidFill>
            <a:schemeClr val="bg1"/>
          </a:solidFill>
          <a:latin typeface="+mn-lt"/>
          <a:cs typeface="Tahoma" panose="020B0604030504040204" pitchFamily="34" charset="0"/>
        </a:defRPr>
      </a:lvl2pPr>
      <a:lvl3pPr marL="681013" indent="-272991" algn="l" rtl="0" eaLnBrk="1" fontAlgn="base" hangingPunct="1">
        <a:lnSpc>
          <a:spcPct val="100000"/>
        </a:lnSpc>
        <a:spcBef>
          <a:spcPts val="0"/>
        </a:spcBef>
        <a:spcAft>
          <a:spcPts val="650"/>
        </a:spcAft>
        <a:buClrTx/>
        <a:buSzPct val="100000"/>
        <a:buFont typeface="Arial" panose="020B0604020202020204" pitchFamily="34" charset="0"/>
        <a:buChar char="•"/>
        <a:defRPr sz="1400" b="0" i="0">
          <a:solidFill>
            <a:schemeClr val="bg1"/>
          </a:solidFill>
          <a:latin typeface="+mn-lt"/>
          <a:cs typeface="Tahoma" panose="020B0604030504040204" pitchFamily="34" charset="0"/>
        </a:defRPr>
      </a:lvl3pPr>
      <a:lvl4pPr marL="875343"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tabLst/>
        <a:defRPr sz="1400" b="0" i="0">
          <a:solidFill>
            <a:schemeClr val="bg1"/>
          </a:solidFill>
          <a:latin typeface="+mn-lt"/>
          <a:cs typeface="Tahoma" panose="020B0604030504040204" pitchFamily="34" charset="0"/>
        </a:defRPr>
      </a:lvl4pPr>
      <a:lvl5pPr marL="1072461"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defRPr sz="1400" b="0" i="0">
          <a:solidFill>
            <a:schemeClr val="bg1"/>
          </a:solidFill>
          <a:latin typeface="+mn-lt"/>
          <a:cs typeface="Tahoma" panose="020B0604030504040204" pitchFamily="34" charset="0"/>
        </a:defRPr>
      </a:lvl5pPr>
      <a:lvl6pPr marL="2043038" indent="-185731" algn="l" rtl="0" eaLnBrk="1" fontAlgn="base" hangingPunct="1">
        <a:spcBef>
          <a:spcPct val="20000"/>
        </a:spcBef>
        <a:spcAft>
          <a:spcPct val="0"/>
        </a:spcAft>
        <a:buClr>
          <a:srgbClr val="A4A2D6"/>
        </a:buClr>
        <a:buSzPct val="80000"/>
        <a:buChar char="•"/>
        <a:defRPr sz="1300">
          <a:solidFill>
            <a:srgbClr val="5F5F5F"/>
          </a:solidFill>
          <a:latin typeface="+mn-lt"/>
        </a:defRPr>
      </a:lvl6pPr>
      <a:lvl7pPr marL="2414499" indent="-185731" algn="l" rtl="0" eaLnBrk="1" fontAlgn="base" hangingPunct="1">
        <a:spcBef>
          <a:spcPct val="20000"/>
        </a:spcBef>
        <a:spcAft>
          <a:spcPct val="0"/>
        </a:spcAft>
        <a:buClr>
          <a:srgbClr val="A4A2D6"/>
        </a:buClr>
        <a:buSzPct val="80000"/>
        <a:buChar char="•"/>
        <a:defRPr sz="1300">
          <a:solidFill>
            <a:srgbClr val="5F5F5F"/>
          </a:solidFill>
          <a:latin typeface="+mn-lt"/>
        </a:defRPr>
      </a:lvl7pPr>
      <a:lvl8pPr marL="2785961" indent="-185731" algn="l" rtl="0" eaLnBrk="1" fontAlgn="base" hangingPunct="1">
        <a:spcBef>
          <a:spcPct val="20000"/>
        </a:spcBef>
        <a:spcAft>
          <a:spcPct val="0"/>
        </a:spcAft>
        <a:buClr>
          <a:srgbClr val="A4A2D6"/>
        </a:buClr>
        <a:buSzPct val="80000"/>
        <a:buChar char="•"/>
        <a:defRPr sz="1300">
          <a:solidFill>
            <a:srgbClr val="5F5F5F"/>
          </a:solidFill>
          <a:latin typeface="+mn-lt"/>
        </a:defRPr>
      </a:lvl8pPr>
      <a:lvl9pPr marL="3157422" indent="-185731" algn="l" rtl="0" eaLnBrk="1" fontAlgn="base" hangingPunct="1">
        <a:spcBef>
          <a:spcPct val="20000"/>
        </a:spcBef>
        <a:spcAft>
          <a:spcPct val="0"/>
        </a:spcAft>
        <a:buClr>
          <a:srgbClr val="A4A2D6"/>
        </a:buClr>
        <a:buSzPct val="80000"/>
        <a:buChar char="•"/>
        <a:defRPr sz="1300">
          <a:solidFill>
            <a:srgbClr val="5F5F5F"/>
          </a:solidFill>
          <a:latin typeface="+mn-lt"/>
        </a:defRPr>
      </a:lvl9pPr>
    </p:bodyStyle>
    <p:otherStyle>
      <a:defPPr>
        <a:defRPr lang="en-US"/>
      </a:defPPr>
      <a:lvl1pPr marL="0" algn="l" defTabSz="742923" rtl="0" eaLnBrk="1" latinLnBrk="0" hangingPunct="1">
        <a:defRPr sz="1462" kern="1200">
          <a:solidFill>
            <a:schemeClr val="tx1"/>
          </a:solidFill>
          <a:latin typeface="+mn-lt"/>
          <a:ea typeface="+mn-ea"/>
          <a:cs typeface="+mn-cs"/>
        </a:defRPr>
      </a:lvl1pPr>
      <a:lvl2pPr marL="371461" algn="l" defTabSz="742923" rtl="0" eaLnBrk="1" latinLnBrk="0" hangingPunct="1">
        <a:defRPr sz="1462" kern="1200">
          <a:solidFill>
            <a:schemeClr val="tx1"/>
          </a:solidFill>
          <a:latin typeface="+mn-lt"/>
          <a:ea typeface="+mn-ea"/>
          <a:cs typeface="+mn-cs"/>
        </a:defRPr>
      </a:lvl2pPr>
      <a:lvl3pPr marL="742923" algn="l" defTabSz="742923" rtl="0" eaLnBrk="1" latinLnBrk="0" hangingPunct="1">
        <a:defRPr sz="1462" kern="1200">
          <a:solidFill>
            <a:schemeClr val="tx1"/>
          </a:solidFill>
          <a:latin typeface="+mn-lt"/>
          <a:ea typeface="+mn-ea"/>
          <a:cs typeface="+mn-cs"/>
        </a:defRPr>
      </a:lvl3pPr>
      <a:lvl4pPr marL="1114384" algn="l" defTabSz="742923" rtl="0" eaLnBrk="1" latinLnBrk="0" hangingPunct="1">
        <a:defRPr sz="1462" kern="1200">
          <a:solidFill>
            <a:schemeClr val="tx1"/>
          </a:solidFill>
          <a:latin typeface="+mn-lt"/>
          <a:ea typeface="+mn-ea"/>
          <a:cs typeface="+mn-cs"/>
        </a:defRPr>
      </a:lvl4pPr>
      <a:lvl5pPr marL="1485846" algn="l" defTabSz="742923" rtl="0" eaLnBrk="1" latinLnBrk="0" hangingPunct="1">
        <a:defRPr sz="1462" kern="1200">
          <a:solidFill>
            <a:schemeClr val="tx1"/>
          </a:solidFill>
          <a:latin typeface="+mn-lt"/>
          <a:ea typeface="+mn-ea"/>
          <a:cs typeface="+mn-cs"/>
        </a:defRPr>
      </a:lvl5pPr>
      <a:lvl6pPr marL="1857307" algn="l" defTabSz="742923" rtl="0" eaLnBrk="1" latinLnBrk="0" hangingPunct="1">
        <a:defRPr sz="1462" kern="1200">
          <a:solidFill>
            <a:schemeClr val="tx1"/>
          </a:solidFill>
          <a:latin typeface="+mn-lt"/>
          <a:ea typeface="+mn-ea"/>
          <a:cs typeface="+mn-cs"/>
        </a:defRPr>
      </a:lvl6pPr>
      <a:lvl7pPr marL="2228768" algn="l" defTabSz="742923" rtl="0" eaLnBrk="1" latinLnBrk="0" hangingPunct="1">
        <a:defRPr sz="1462" kern="1200">
          <a:solidFill>
            <a:schemeClr val="tx1"/>
          </a:solidFill>
          <a:latin typeface="+mn-lt"/>
          <a:ea typeface="+mn-ea"/>
          <a:cs typeface="+mn-cs"/>
        </a:defRPr>
      </a:lvl7pPr>
      <a:lvl8pPr marL="2600230" algn="l" defTabSz="742923" rtl="0" eaLnBrk="1" latinLnBrk="0" hangingPunct="1">
        <a:defRPr sz="1462" kern="1200">
          <a:solidFill>
            <a:schemeClr val="tx1"/>
          </a:solidFill>
          <a:latin typeface="+mn-lt"/>
          <a:ea typeface="+mn-ea"/>
          <a:cs typeface="+mn-cs"/>
        </a:defRPr>
      </a:lvl8pPr>
      <a:lvl9pPr marL="2971692" algn="l" defTabSz="742923"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70">
          <p15:clr>
            <a:srgbClr val="F26B43"/>
          </p15:clr>
        </p15:guide>
        <p15:guide id="2" pos="3120">
          <p15:clr>
            <a:srgbClr val="F26B43"/>
          </p15:clr>
        </p15:guide>
        <p15:guide id="4" pos="8091">
          <p15:clr>
            <a:srgbClr val="F26B43"/>
          </p15:clr>
        </p15:guide>
        <p15:guide id="5" orient="horz" pos="5096">
          <p15:clr>
            <a:srgbClr val="F26B43"/>
          </p15:clr>
        </p15:guide>
        <p15:guide id="6" orient="horz" pos="572">
          <p15:clr>
            <a:srgbClr val="F26B43"/>
          </p15:clr>
        </p15:guide>
        <p15:guide id="7" orient="horz" pos="5480">
          <p15:clr>
            <a:srgbClr val="F26B43"/>
          </p15:clr>
        </p15:guide>
        <p15:guide id="0" pos="5978">
          <p15:clr>
            <a:srgbClr val="F26B43"/>
          </p15:clr>
        </p15:guide>
        <p15:guide id="10" orient="horz" pos="663">
          <p15:clr>
            <a:srgbClr val="F26B43"/>
          </p15:clr>
        </p15:guide>
        <p15:guide id="11" orient="horz" pos="2160">
          <p15:clr>
            <a:srgbClr val="F26B43"/>
          </p15:clr>
        </p15:guide>
        <p15:guide id="12" pos="2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348821263" TargetMode="External"/><Relationship Id="rId2" Type="http://schemas.openxmlformats.org/officeDocument/2006/relationships/hyperlink" Target="https://vimeo.com/348824297" TargetMode="External"/><Relationship Id="rId1" Type="http://schemas.openxmlformats.org/officeDocument/2006/relationships/slideLayout" Target="../slideLayouts/slideLayout5.xml"/><Relationship Id="rId5" Type="http://schemas.openxmlformats.org/officeDocument/2006/relationships/hyperlink" Target="https://vimeo.com/348822774" TargetMode="External"/><Relationship Id="rId4" Type="http://schemas.openxmlformats.org/officeDocument/2006/relationships/hyperlink" Target="https://vimeo.com/34882341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vaU8D1vs1KQ"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bbc.co.uk/news/magazine-35091574"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tes.com/news/why-it-makes-perfect-sense-allow-teenagers-lie-and-later-start-school-day" TargetMode="External"/><Relationship Id="rId2" Type="http://schemas.openxmlformats.org/officeDocument/2006/relationships/hyperlink" Target="http://sleepforkids.org/html/games.html" TargetMode="External"/><Relationship Id="rId1" Type="http://schemas.openxmlformats.org/officeDocument/2006/relationships/slideLayout" Target="../slideLayouts/slideLayout4.xml"/><Relationship Id="rId5" Type="http://schemas.openxmlformats.org/officeDocument/2006/relationships/hyperlink" Target="https://www.verywellfamily.com/the-pros-and-cons-of-starting-school-later-2609565" TargetMode="External"/><Relationship Id="rId4" Type="http://schemas.openxmlformats.org/officeDocument/2006/relationships/hyperlink" Target="https://www.telegraph.co.uk/science/2017/04/14/teenagers-should-start-school-later-avoid-car-crashes-suicid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telegraph.co.uk/science/2017/04/14/teenagers-should-start-school-later-avoid-car-crashes-suicide/" TargetMode="External"/><Relationship Id="rId2" Type="http://schemas.openxmlformats.org/officeDocument/2006/relationships/hyperlink" Target="https://www.tes.com/news/why-it-makes-perfect-sense-allow-teenagers-lie-and-later-start-school-day" TargetMode="External"/><Relationship Id="rId1" Type="http://schemas.openxmlformats.org/officeDocument/2006/relationships/slideLayout" Target="../slideLayouts/slideLayout4.xml"/><Relationship Id="rId5" Type="http://schemas.openxmlformats.org/officeDocument/2006/relationships/hyperlink" Target="https://www.bbc.co.uk/news/magazine-35091574" TargetMode="External"/><Relationship Id="rId4" Type="http://schemas.openxmlformats.org/officeDocument/2006/relationships/hyperlink" Target="https://www.verywellfamily.com/the-pros-and-cons-of-starting-school-later-2609565"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tiff"/></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11478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BAEFB5-DAE9-4865-8651-374CE8D3F550}"/>
              </a:ext>
            </a:extLst>
          </p:cNvPr>
          <p:cNvSpPr>
            <a:spLocks noGrp="1"/>
          </p:cNvSpPr>
          <p:nvPr>
            <p:ph sz="quarter" idx="18"/>
          </p:nvPr>
        </p:nvSpPr>
        <p:spPr/>
        <p:txBody>
          <a:bodyPr>
            <a:normAutofit fontScale="92500" lnSpcReduction="10000"/>
          </a:bodyPr>
          <a:lstStyle/>
          <a:p>
            <a:pPr marL="18916" indent="0">
              <a:lnSpc>
                <a:spcPct val="200000"/>
              </a:lnSpc>
              <a:buNone/>
            </a:pPr>
            <a:r>
              <a:rPr lang="en-US" dirty="0"/>
              <a:t>There are different stages of sleep which have different purposes, and a typical adult goes through 5 to 6 of these cycles per night. They are:</a:t>
            </a:r>
          </a:p>
          <a:p>
            <a:pPr>
              <a:lnSpc>
                <a:spcPct val="200000"/>
              </a:lnSpc>
            </a:pPr>
            <a:r>
              <a:rPr lang="en-US" b="1" dirty="0"/>
              <a:t>Non-rapid eye movement (NREM), </a:t>
            </a:r>
            <a:r>
              <a:rPr lang="en-US" dirty="0"/>
              <a:t>stages 1-4. Stages 3 and 4 of NREM sleep are the deep, restorative stages that are key for the immune system.</a:t>
            </a:r>
          </a:p>
          <a:p>
            <a:pPr>
              <a:lnSpc>
                <a:spcPct val="200000"/>
              </a:lnSpc>
            </a:pPr>
            <a:r>
              <a:rPr lang="en-US" b="1" dirty="0"/>
              <a:t>Rapid eye movement (REM</a:t>
            </a:r>
            <a:r>
              <a:rPr lang="en-US" dirty="0"/>
              <a:t>), stage 5. </a:t>
            </a:r>
            <a:r>
              <a:rPr lang="en-US" dirty="0" err="1"/>
              <a:t>Characterised</a:t>
            </a:r>
            <a:r>
              <a:rPr lang="en-US" dirty="0"/>
              <a:t> by rapid eye movements, more dreaming and bodily movement, faster pulse and breathing rate. The REM stages are responsible for learning and memory.</a:t>
            </a:r>
          </a:p>
          <a:p>
            <a:pPr marL="18916" indent="0">
              <a:lnSpc>
                <a:spcPct val="200000"/>
              </a:lnSpc>
              <a:buNone/>
            </a:pPr>
            <a:r>
              <a:rPr lang="en-US" dirty="0"/>
              <a:t>.</a:t>
            </a:r>
          </a:p>
          <a:p>
            <a:endParaRPr lang="en-GB" dirty="0"/>
          </a:p>
        </p:txBody>
      </p:sp>
      <p:sp>
        <p:nvSpPr>
          <p:cNvPr id="3" name="Title 2">
            <a:extLst>
              <a:ext uri="{FF2B5EF4-FFF2-40B4-BE49-F238E27FC236}">
                <a16:creationId xmlns:a16="http://schemas.microsoft.com/office/drawing/2014/main" id="{FA9B1ADD-6033-40E2-899E-6613F8BD6F1B}"/>
              </a:ext>
            </a:extLst>
          </p:cNvPr>
          <p:cNvSpPr>
            <a:spLocks noGrp="1"/>
          </p:cNvSpPr>
          <p:nvPr>
            <p:ph type="title"/>
          </p:nvPr>
        </p:nvSpPr>
        <p:spPr>
          <a:xfrm>
            <a:off x="409500" y="97654"/>
            <a:ext cx="9087000" cy="720000"/>
          </a:xfrm>
        </p:spPr>
        <p:txBody>
          <a:bodyPr/>
          <a:lstStyle/>
          <a:p>
            <a:r>
              <a:rPr lang="en-US" dirty="0"/>
              <a:t>Stages of Sleep</a:t>
            </a:r>
            <a:endParaRPr lang="en-GB" dirty="0"/>
          </a:p>
        </p:txBody>
      </p:sp>
    </p:spTree>
    <p:extLst>
      <p:ext uri="{BB962C8B-B14F-4D97-AF65-F5344CB8AC3E}">
        <p14:creationId xmlns:p14="http://schemas.microsoft.com/office/powerpoint/2010/main" val="7678982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2E734A-8A6C-4B58-8BE2-26DF6580F9C9}"/>
              </a:ext>
            </a:extLst>
          </p:cNvPr>
          <p:cNvSpPr>
            <a:spLocks noGrp="1"/>
          </p:cNvSpPr>
          <p:nvPr>
            <p:ph type="title"/>
          </p:nvPr>
        </p:nvSpPr>
        <p:spPr/>
        <p:txBody>
          <a:bodyPr/>
          <a:lstStyle/>
          <a:p>
            <a:r>
              <a:rPr lang="en-US" dirty="0"/>
              <a:t>Sleep Quantity Recommendations (in hours)</a:t>
            </a:r>
            <a:endParaRPr lang="en-GB" dirty="0"/>
          </a:p>
        </p:txBody>
      </p:sp>
      <p:graphicFrame>
        <p:nvGraphicFramePr>
          <p:cNvPr id="4" name="Content Placeholder 3">
            <a:extLst>
              <a:ext uri="{FF2B5EF4-FFF2-40B4-BE49-F238E27FC236}">
                <a16:creationId xmlns:a16="http://schemas.microsoft.com/office/drawing/2014/main" id="{FB09B8ED-EA7D-444B-AA93-A1557A2FE542}"/>
              </a:ext>
            </a:extLst>
          </p:cNvPr>
          <p:cNvGraphicFramePr>
            <a:graphicFrameLocks noGrp="1"/>
          </p:cNvGraphicFramePr>
          <p:nvPr>
            <p:ph sz="quarter" idx="4294967295"/>
            <p:extLst>
              <p:ext uri="{D42A27DB-BD31-4B8C-83A1-F6EECF244321}">
                <p14:modId xmlns:p14="http://schemas.microsoft.com/office/powerpoint/2010/main" val="850765566"/>
              </p:ext>
            </p:extLst>
          </p:nvPr>
        </p:nvGraphicFramePr>
        <p:xfrm>
          <a:off x="10524565" y="1227666"/>
          <a:ext cx="3883258" cy="4531211"/>
        </p:xfrm>
        <a:graphic>
          <a:graphicData uri="http://schemas.openxmlformats.org/drawingml/2006/table">
            <a:tbl>
              <a:tblPr firstRow="1" bandRow="1">
                <a:tableStyleId>{21E4AEA4-8DFA-4A89-87EB-49C32662AFE0}</a:tableStyleId>
              </a:tblPr>
              <a:tblGrid>
                <a:gridCol w="1941629">
                  <a:extLst>
                    <a:ext uri="{9D8B030D-6E8A-4147-A177-3AD203B41FA5}">
                      <a16:colId xmlns:a16="http://schemas.microsoft.com/office/drawing/2014/main" val="2565524145"/>
                    </a:ext>
                  </a:extLst>
                </a:gridCol>
                <a:gridCol w="1941629">
                  <a:extLst>
                    <a:ext uri="{9D8B030D-6E8A-4147-A177-3AD203B41FA5}">
                      <a16:colId xmlns:a16="http://schemas.microsoft.com/office/drawing/2014/main" val="565400639"/>
                    </a:ext>
                  </a:extLst>
                </a:gridCol>
              </a:tblGrid>
              <a:tr h="443792">
                <a:tc>
                  <a:txBody>
                    <a:bodyPr/>
                    <a:lstStyle/>
                    <a:p>
                      <a:r>
                        <a:rPr lang="en-US" dirty="0"/>
                        <a:t>Age </a:t>
                      </a:r>
                      <a:endParaRPr lang="en-GB" dirty="0"/>
                    </a:p>
                  </a:txBody>
                  <a:tcPr anchor="ctr"/>
                </a:tc>
                <a:tc>
                  <a:txBody>
                    <a:bodyPr/>
                    <a:lstStyle/>
                    <a:p>
                      <a:r>
                        <a:rPr lang="en-US" dirty="0"/>
                        <a:t>Recommended Time</a:t>
                      </a:r>
                      <a:endParaRPr lang="en-GB" dirty="0"/>
                    </a:p>
                  </a:txBody>
                  <a:tcPr anchor="ctr"/>
                </a:tc>
                <a:extLst>
                  <a:ext uri="{0D108BD9-81ED-4DB2-BD59-A6C34878D82A}">
                    <a16:rowId xmlns:a16="http://schemas.microsoft.com/office/drawing/2014/main" val="1548204434"/>
                  </a:ext>
                </a:extLst>
              </a:tr>
              <a:tr h="443792">
                <a:tc>
                  <a:txBody>
                    <a:bodyPr/>
                    <a:lstStyle/>
                    <a:p>
                      <a:r>
                        <a:rPr lang="en-US" dirty="0"/>
                        <a:t>0-3 months</a:t>
                      </a:r>
                      <a:endParaRPr lang="en-GB" dirty="0"/>
                    </a:p>
                  </a:txBody>
                  <a:tcPr anchor="ctr"/>
                </a:tc>
                <a:tc>
                  <a:txBody>
                    <a:bodyPr/>
                    <a:lstStyle/>
                    <a:p>
                      <a:r>
                        <a:rPr lang="en-US" dirty="0"/>
                        <a:t>14-17 hours</a:t>
                      </a:r>
                      <a:endParaRPr lang="en-GB" dirty="0"/>
                    </a:p>
                  </a:txBody>
                  <a:tcPr anchor="ctr"/>
                </a:tc>
                <a:extLst>
                  <a:ext uri="{0D108BD9-81ED-4DB2-BD59-A6C34878D82A}">
                    <a16:rowId xmlns:a16="http://schemas.microsoft.com/office/drawing/2014/main" val="3445439018"/>
                  </a:ext>
                </a:extLst>
              </a:tr>
              <a:tr h="443792">
                <a:tc>
                  <a:txBody>
                    <a:bodyPr/>
                    <a:lstStyle/>
                    <a:p>
                      <a:r>
                        <a:rPr lang="en-US" dirty="0"/>
                        <a:t>4-11 months</a:t>
                      </a:r>
                      <a:endParaRPr lang="en-GB" dirty="0"/>
                    </a:p>
                  </a:txBody>
                  <a:tcPr anchor="ctr"/>
                </a:tc>
                <a:tc>
                  <a:txBody>
                    <a:bodyPr/>
                    <a:lstStyle/>
                    <a:p>
                      <a:r>
                        <a:rPr lang="en-US" dirty="0"/>
                        <a:t>12-15 hours</a:t>
                      </a:r>
                      <a:endParaRPr lang="en-GB" dirty="0"/>
                    </a:p>
                  </a:txBody>
                  <a:tcPr anchor="ctr"/>
                </a:tc>
                <a:extLst>
                  <a:ext uri="{0D108BD9-81ED-4DB2-BD59-A6C34878D82A}">
                    <a16:rowId xmlns:a16="http://schemas.microsoft.com/office/drawing/2014/main" val="2561894489"/>
                  </a:ext>
                </a:extLst>
              </a:tr>
              <a:tr h="443792">
                <a:tc>
                  <a:txBody>
                    <a:bodyPr/>
                    <a:lstStyle/>
                    <a:p>
                      <a:r>
                        <a:rPr lang="en-US" dirty="0"/>
                        <a:t>1-2 years</a:t>
                      </a:r>
                      <a:endParaRPr lang="en-GB" dirty="0"/>
                    </a:p>
                  </a:txBody>
                  <a:tcPr anchor="ctr"/>
                </a:tc>
                <a:tc>
                  <a:txBody>
                    <a:bodyPr/>
                    <a:lstStyle/>
                    <a:p>
                      <a:r>
                        <a:rPr lang="en-US" dirty="0"/>
                        <a:t>11-14 hours</a:t>
                      </a:r>
                      <a:endParaRPr lang="en-GB" dirty="0"/>
                    </a:p>
                  </a:txBody>
                  <a:tcPr anchor="ctr"/>
                </a:tc>
                <a:extLst>
                  <a:ext uri="{0D108BD9-81ED-4DB2-BD59-A6C34878D82A}">
                    <a16:rowId xmlns:a16="http://schemas.microsoft.com/office/drawing/2014/main" val="1948442979"/>
                  </a:ext>
                </a:extLst>
              </a:tr>
              <a:tr h="443792">
                <a:tc>
                  <a:txBody>
                    <a:bodyPr/>
                    <a:lstStyle/>
                    <a:p>
                      <a:r>
                        <a:rPr lang="en-US" dirty="0"/>
                        <a:t>3-5 years</a:t>
                      </a:r>
                      <a:endParaRPr lang="en-GB" dirty="0"/>
                    </a:p>
                  </a:txBody>
                  <a:tcPr anchor="ctr"/>
                </a:tc>
                <a:tc>
                  <a:txBody>
                    <a:bodyPr/>
                    <a:lstStyle/>
                    <a:p>
                      <a:r>
                        <a:rPr lang="en-US" dirty="0"/>
                        <a:t>10-13 hours</a:t>
                      </a:r>
                      <a:endParaRPr lang="en-GB" dirty="0"/>
                    </a:p>
                  </a:txBody>
                  <a:tcPr anchor="ctr"/>
                </a:tc>
                <a:extLst>
                  <a:ext uri="{0D108BD9-81ED-4DB2-BD59-A6C34878D82A}">
                    <a16:rowId xmlns:a16="http://schemas.microsoft.com/office/drawing/2014/main" val="2174088981"/>
                  </a:ext>
                </a:extLst>
              </a:tr>
              <a:tr h="443792">
                <a:tc>
                  <a:txBody>
                    <a:bodyPr/>
                    <a:lstStyle/>
                    <a:p>
                      <a:r>
                        <a:rPr lang="en-US" dirty="0"/>
                        <a:t>6-13 years</a:t>
                      </a:r>
                      <a:endParaRPr lang="en-GB" dirty="0"/>
                    </a:p>
                  </a:txBody>
                  <a:tcPr anchor="ctr"/>
                </a:tc>
                <a:tc>
                  <a:txBody>
                    <a:bodyPr/>
                    <a:lstStyle/>
                    <a:p>
                      <a:r>
                        <a:rPr lang="en-US" dirty="0"/>
                        <a:t>9-11 hours</a:t>
                      </a:r>
                      <a:endParaRPr lang="en-GB" dirty="0"/>
                    </a:p>
                  </a:txBody>
                  <a:tcPr anchor="ctr"/>
                </a:tc>
                <a:extLst>
                  <a:ext uri="{0D108BD9-81ED-4DB2-BD59-A6C34878D82A}">
                    <a16:rowId xmlns:a16="http://schemas.microsoft.com/office/drawing/2014/main" val="1299430548"/>
                  </a:ext>
                </a:extLst>
              </a:tr>
              <a:tr h="443792">
                <a:tc>
                  <a:txBody>
                    <a:bodyPr/>
                    <a:lstStyle/>
                    <a:p>
                      <a:r>
                        <a:rPr lang="en-US" dirty="0"/>
                        <a:t>14-17 years</a:t>
                      </a:r>
                      <a:endParaRPr lang="en-GB" dirty="0"/>
                    </a:p>
                  </a:txBody>
                  <a:tcPr anchor="ctr"/>
                </a:tc>
                <a:tc>
                  <a:txBody>
                    <a:bodyPr/>
                    <a:lstStyle/>
                    <a:p>
                      <a:r>
                        <a:rPr lang="en-US" dirty="0"/>
                        <a:t>8-10 hours</a:t>
                      </a:r>
                      <a:endParaRPr lang="en-GB" dirty="0"/>
                    </a:p>
                  </a:txBody>
                  <a:tcPr anchor="ctr"/>
                </a:tc>
                <a:extLst>
                  <a:ext uri="{0D108BD9-81ED-4DB2-BD59-A6C34878D82A}">
                    <a16:rowId xmlns:a16="http://schemas.microsoft.com/office/drawing/2014/main" val="3791451902"/>
                  </a:ext>
                </a:extLst>
              </a:tr>
              <a:tr h="443792">
                <a:tc>
                  <a:txBody>
                    <a:bodyPr/>
                    <a:lstStyle/>
                    <a:p>
                      <a:r>
                        <a:rPr lang="en-US" dirty="0"/>
                        <a:t>18-25 years</a:t>
                      </a:r>
                      <a:endParaRPr lang="en-GB" dirty="0"/>
                    </a:p>
                  </a:txBody>
                  <a:tcPr anchor="ctr"/>
                </a:tc>
                <a:tc>
                  <a:txBody>
                    <a:bodyPr/>
                    <a:lstStyle/>
                    <a:p>
                      <a:r>
                        <a:rPr lang="en-US" dirty="0"/>
                        <a:t>7-9 hours</a:t>
                      </a:r>
                      <a:endParaRPr lang="en-GB" dirty="0"/>
                    </a:p>
                  </a:txBody>
                  <a:tcPr anchor="ctr"/>
                </a:tc>
                <a:extLst>
                  <a:ext uri="{0D108BD9-81ED-4DB2-BD59-A6C34878D82A}">
                    <a16:rowId xmlns:a16="http://schemas.microsoft.com/office/drawing/2014/main" val="1696731963"/>
                  </a:ext>
                </a:extLst>
              </a:tr>
              <a:tr h="443792">
                <a:tc>
                  <a:txBody>
                    <a:bodyPr/>
                    <a:lstStyle/>
                    <a:p>
                      <a:r>
                        <a:rPr lang="en-US" dirty="0"/>
                        <a:t>26-64</a:t>
                      </a:r>
                      <a:endParaRPr lang="en-GB" dirty="0"/>
                    </a:p>
                  </a:txBody>
                  <a:tcPr anchor="ctr"/>
                </a:tc>
                <a:tc>
                  <a:txBody>
                    <a:bodyPr/>
                    <a:lstStyle/>
                    <a:p>
                      <a:r>
                        <a:rPr lang="en-US" dirty="0"/>
                        <a:t>7-9 hours</a:t>
                      </a:r>
                      <a:endParaRPr lang="en-GB" dirty="0"/>
                    </a:p>
                  </a:txBody>
                  <a:tcPr anchor="ctr"/>
                </a:tc>
                <a:extLst>
                  <a:ext uri="{0D108BD9-81ED-4DB2-BD59-A6C34878D82A}">
                    <a16:rowId xmlns:a16="http://schemas.microsoft.com/office/drawing/2014/main" val="1597780458"/>
                  </a:ext>
                </a:extLst>
              </a:tr>
              <a:tr h="443792">
                <a:tc>
                  <a:txBody>
                    <a:bodyPr/>
                    <a:lstStyle/>
                    <a:p>
                      <a:r>
                        <a:rPr lang="en-US" dirty="0"/>
                        <a:t>65+</a:t>
                      </a:r>
                      <a:endParaRPr lang="en-GB" dirty="0"/>
                    </a:p>
                  </a:txBody>
                  <a:tcPr anchor="ctr"/>
                </a:tc>
                <a:tc>
                  <a:txBody>
                    <a:bodyPr/>
                    <a:lstStyle/>
                    <a:p>
                      <a:r>
                        <a:rPr lang="en-US" dirty="0"/>
                        <a:t>7-8 hours</a:t>
                      </a:r>
                      <a:endParaRPr lang="en-GB" dirty="0"/>
                    </a:p>
                  </a:txBody>
                  <a:tcPr anchor="ctr"/>
                </a:tc>
                <a:extLst>
                  <a:ext uri="{0D108BD9-81ED-4DB2-BD59-A6C34878D82A}">
                    <a16:rowId xmlns:a16="http://schemas.microsoft.com/office/drawing/2014/main" val="1345388361"/>
                  </a:ext>
                </a:extLst>
              </a:tr>
            </a:tbl>
          </a:graphicData>
        </a:graphic>
      </p:graphicFrame>
      <p:graphicFrame>
        <p:nvGraphicFramePr>
          <p:cNvPr id="2" name="Chart 1">
            <a:extLst>
              <a:ext uri="{FF2B5EF4-FFF2-40B4-BE49-F238E27FC236}">
                <a16:creationId xmlns:a16="http://schemas.microsoft.com/office/drawing/2014/main" id="{31D84C02-C47E-D44D-AC0A-9FAC90599525}"/>
              </a:ext>
            </a:extLst>
          </p:cNvPr>
          <p:cNvGraphicFramePr/>
          <p:nvPr>
            <p:extLst>
              <p:ext uri="{D42A27DB-BD31-4B8C-83A1-F6EECF244321}">
                <p14:modId xmlns:p14="http://schemas.microsoft.com/office/powerpoint/2010/main" val="2700408648"/>
              </p:ext>
            </p:extLst>
          </p:nvPr>
        </p:nvGraphicFramePr>
        <p:xfrm>
          <a:off x="415925" y="1227666"/>
          <a:ext cx="9074150" cy="4402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73527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2E8E82-3A91-4F63-AFDD-6CB8BDCC694E}"/>
              </a:ext>
            </a:extLst>
          </p:cNvPr>
          <p:cNvSpPr>
            <a:spLocks noGrp="1"/>
          </p:cNvSpPr>
          <p:nvPr>
            <p:ph sz="quarter" idx="18"/>
          </p:nvPr>
        </p:nvSpPr>
        <p:spPr/>
        <p:txBody>
          <a:bodyPr/>
          <a:lstStyle/>
          <a:p>
            <a:r>
              <a:rPr lang="en-US" dirty="0"/>
              <a:t>You worry more</a:t>
            </a:r>
          </a:p>
          <a:p>
            <a:r>
              <a:rPr lang="en-US" dirty="0"/>
              <a:t>You feel sleepy during the day</a:t>
            </a:r>
          </a:p>
          <a:p>
            <a:r>
              <a:rPr lang="en-US" dirty="0"/>
              <a:t>You eat more sugary food that isn’t good for you</a:t>
            </a:r>
          </a:p>
          <a:p>
            <a:r>
              <a:rPr lang="en-US" dirty="0"/>
              <a:t>You don’t feel like taking part in sport or exercise as much</a:t>
            </a:r>
          </a:p>
          <a:p>
            <a:r>
              <a:rPr lang="en-US" dirty="0"/>
              <a:t>You are weaker in your body and more likely to catch things like a cold</a:t>
            </a:r>
          </a:p>
          <a:p>
            <a:r>
              <a:rPr lang="en-US" dirty="0"/>
              <a:t>You can’t concentrate as much in class</a:t>
            </a:r>
          </a:p>
          <a:p>
            <a:r>
              <a:rPr lang="en-US" dirty="0"/>
              <a:t>You will find the work harder to understand and remember</a:t>
            </a:r>
          </a:p>
          <a:p>
            <a:r>
              <a:rPr lang="en-US" dirty="0"/>
              <a:t>You are more likely to do silly things </a:t>
            </a:r>
          </a:p>
          <a:p>
            <a:r>
              <a:rPr lang="en-US" dirty="0"/>
              <a:t>You are less likely to be a good friend </a:t>
            </a:r>
          </a:p>
          <a:p>
            <a:r>
              <a:rPr lang="en-US" dirty="0"/>
              <a:t>You are more likely to get cross easily </a:t>
            </a:r>
          </a:p>
        </p:txBody>
      </p:sp>
      <p:sp>
        <p:nvSpPr>
          <p:cNvPr id="3" name="Title 2">
            <a:extLst>
              <a:ext uri="{FF2B5EF4-FFF2-40B4-BE49-F238E27FC236}">
                <a16:creationId xmlns:a16="http://schemas.microsoft.com/office/drawing/2014/main" id="{CFB0B925-39DD-4E03-81B8-066EDC4C3228}"/>
              </a:ext>
            </a:extLst>
          </p:cNvPr>
          <p:cNvSpPr>
            <a:spLocks noGrp="1"/>
          </p:cNvSpPr>
          <p:nvPr>
            <p:ph type="title"/>
          </p:nvPr>
        </p:nvSpPr>
        <p:spPr>
          <a:xfrm>
            <a:off x="409500" y="97654"/>
            <a:ext cx="9087000" cy="720000"/>
          </a:xfrm>
        </p:spPr>
        <p:txBody>
          <a:bodyPr/>
          <a:lstStyle/>
          <a:p>
            <a:r>
              <a:rPr lang="en-US" dirty="0"/>
              <a:t>What happens to your health when you don’t sleep for long or well enough? </a:t>
            </a:r>
            <a:r>
              <a:rPr lang="en-US" i="1" dirty="0"/>
              <a:t>For primary aged students</a:t>
            </a:r>
            <a:endParaRPr lang="en-GB" i="1" dirty="0"/>
          </a:p>
        </p:txBody>
      </p:sp>
    </p:spTree>
    <p:extLst>
      <p:ext uri="{BB962C8B-B14F-4D97-AF65-F5344CB8AC3E}">
        <p14:creationId xmlns:p14="http://schemas.microsoft.com/office/powerpoint/2010/main" val="380170253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7F07D5-B56D-4DC6-8DC8-0F23595AFDAA}"/>
              </a:ext>
            </a:extLst>
          </p:cNvPr>
          <p:cNvSpPr>
            <a:spLocks noGrp="1"/>
          </p:cNvSpPr>
          <p:nvPr>
            <p:ph sz="quarter" idx="18"/>
          </p:nvPr>
        </p:nvSpPr>
        <p:spPr/>
        <p:txBody>
          <a:bodyPr>
            <a:normAutofit/>
          </a:bodyPr>
          <a:lstStyle/>
          <a:p>
            <a:r>
              <a:rPr lang="en-US" dirty="0"/>
              <a:t>Increased risk of mental health conditions, especially anxiety</a:t>
            </a:r>
            <a:endParaRPr lang="en-GB" dirty="0"/>
          </a:p>
          <a:p>
            <a:r>
              <a:rPr lang="en-US" dirty="0"/>
              <a:t>Excessive daytime sleepiness</a:t>
            </a:r>
          </a:p>
          <a:p>
            <a:r>
              <a:rPr lang="en-US" dirty="0"/>
              <a:t>Poor diet</a:t>
            </a:r>
          </a:p>
          <a:p>
            <a:r>
              <a:rPr lang="en-US" dirty="0"/>
              <a:t>Reduction in both desire to exercise and participation in exercise</a:t>
            </a:r>
          </a:p>
          <a:p>
            <a:r>
              <a:rPr lang="en-US" dirty="0"/>
              <a:t>Weaker physical health and depressed immune system</a:t>
            </a:r>
          </a:p>
          <a:p>
            <a:r>
              <a:rPr lang="en-US" dirty="0"/>
              <a:t>Impaired cognitive control</a:t>
            </a:r>
          </a:p>
          <a:p>
            <a:r>
              <a:rPr lang="en-US" dirty="0"/>
              <a:t>Impaired attention and memory retention</a:t>
            </a:r>
          </a:p>
          <a:p>
            <a:r>
              <a:rPr lang="en-US" dirty="0"/>
              <a:t>Increased risk-taking behavior</a:t>
            </a:r>
          </a:p>
          <a:p>
            <a:r>
              <a:rPr lang="en-US" dirty="0"/>
              <a:t>Diminished control of attention and </a:t>
            </a:r>
            <a:r>
              <a:rPr lang="en-US" dirty="0" err="1"/>
              <a:t>behaviour</a:t>
            </a:r>
            <a:endParaRPr lang="en-US" dirty="0"/>
          </a:p>
          <a:p>
            <a:r>
              <a:rPr lang="en-US" dirty="0"/>
              <a:t>Poor emotional control and increased risk of loneliness</a:t>
            </a:r>
          </a:p>
          <a:p>
            <a:r>
              <a:rPr lang="en-US" dirty="0"/>
              <a:t>Increased risk of Alzheimer’s disease</a:t>
            </a:r>
          </a:p>
        </p:txBody>
      </p:sp>
      <p:sp>
        <p:nvSpPr>
          <p:cNvPr id="3" name="Title 2">
            <a:extLst>
              <a:ext uri="{FF2B5EF4-FFF2-40B4-BE49-F238E27FC236}">
                <a16:creationId xmlns:a16="http://schemas.microsoft.com/office/drawing/2014/main" id="{9CB7BA15-F315-477B-80DC-E33C430B500D}"/>
              </a:ext>
            </a:extLst>
          </p:cNvPr>
          <p:cNvSpPr>
            <a:spLocks noGrp="1"/>
          </p:cNvSpPr>
          <p:nvPr>
            <p:ph type="title"/>
          </p:nvPr>
        </p:nvSpPr>
        <p:spPr>
          <a:xfrm>
            <a:off x="409500" y="97654"/>
            <a:ext cx="9087000" cy="720000"/>
          </a:xfrm>
        </p:spPr>
        <p:txBody>
          <a:bodyPr/>
          <a:lstStyle/>
          <a:p>
            <a:r>
              <a:rPr lang="en-US" dirty="0"/>
              <a:t>Consequences of inadequate sleep on health</a:t>
            </a:r>
            <a:br>
              <a:rPr lang="en-US" dirty="0"/>
            </a:br>
            <a:r>
              <a:rPr lang="en-US" i="1" dirty="0"/>
              <a:t>For senior aged students </a:t>
            </a:r>
            <a:endParaRPr lang="en-GB" i="1" dirty="0"/>
          </a:p>
        </p:txBody>
      </p:sp>
    </p:spTree>
    <p:extLst>
      <p:ext uri="{BB962C8B-B14F-4D97-AF65-F5344CB8AC3E}">
        <p14:creationId xmlns:p14="http://schemas.microsoft.com/office/powerpoint/2010/main" val="22298415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390C57-B3A1-4468-90AD-D4597293A5C1}"/>
              </a:ext>
            </a:extLst>
          </p:cNvPr>
          <p:cNvSpPr>
            <a:spLocks noGrp="1"/>
          </p:cNvSpPr>
          <p:nvPr>
            <p:ph sz="quarter" idx="18"/>
          </p:nvPr>
        </p:nvSpPr>
        <p:spPr/>
        <p:txBody>
          <a:bodyPr>
            <a:normAutofit/>
          </a:bodyPr>
          <a:lstStyle/>
          <a:p>
            <a:pPr marL="361816" indent="-342900">
              <a:lnSpc>
                <a:spcPct val="150000"/>
              </a:lnSpc>
              <a:buFont typeface="+mj-lt"/>
              <a:buAutoNum type="arabicPeriod"/>
            </a:pPr>
            <a:r>
              <a:rPr lang="en-US" dirty="0"/>
              <a:t>You need sleep </a:t>
            </a:r>
            <a:r>
              <a:rPr lang="en-US" b="1" dirty="0"/>
              <a:t>prior </a:t>
            </a:r>
            <a:r>
              <a:rPr lang="en-US" dirty="0"/>
              <a:t>to learning to prepare the brain for soaking up new information and laying down new memory traces.</a:t>
            </a:r>
          </a:p>
          <a:p>
            <a:pPr marL="361816" indent="-342900">
              <a:lnSpc>
                <a:spcPct val="150000"/>
              </a:lnSpc>
              <a:buFont typeface="+mj-lt"/>
              <a:buAutoNum type="arabicPeriod"/>
            </a:pPr>
            <a:r>
              <a:rPr lang="en-US" dirty="0"/>
              <a:t>You need sleep </a:t>
            </a:r>
            <a:r>
              <a:rPr lang="en-US" b="1" dirty="0"/>
              <a:t>after </a:t>
            </a:r>
            <a:r>
              <a:rPr lang="en-US" dirty="0"/>
              <a:t>learning to take those new memories, particularly in the hippocampus region of the brain (the informational inbox), and essentially hit the ‘save’ button. A side effect of this is that the hippocampus (USB stick) is cleared, so the next day you can start acquiring new files/memories/information.</a:t>
            </a:r>
          </a:p>
          <a:p>
            <a:pPr marL="361816" indent="-342900">
              <a:lnSpc>
                <a:spcPct val="150000"/>
              </a:lnSpc>
              <a:buFont typeface="+mj-lt"/>
              <a:buAutoNum type="arabicPeriod"/>
            </a:pPr>
            <a:r>
              <a:rPr lang="en-US" dirty="0"/>
              <a:t>Rapid Eye Movement (REM) Sleep </a:t>
            </a:r>
            <a:r>
              <a:rPr lang="en-US" b="1" dirty="0"/>
              <a:t>fuses</a:t>
            </a:r>
            <a:r>
              <a:rPr lang="en-US" dirty="0"/>
              <a:t> the information you’ve recently learned with your entire back catalogue of memories and helps you come up with remarkable creative insights into previously impenetrable problems.</a:t>
            </a:r>
          </a:p>
          <a:p>
            <a:endParaRPr lang="en-GB" dirty="0"/>
          </a:p>
        </p:txBody>
      </p:sp>
      <p:sp>
        <p:nvSpPr>
          <p:cNvPr id="3" name="Title 2">
            <a:extLst>
              <a:ext uri="{FF2B5EF4-FFF2-40B4-BE49-F238E27FC236}">
                <a16:creationId xmlns:a16="http://schemas.microsoft.com/office/drawing/2014/main" id="{DBF902C4-D3F9-4524-8C1B-E14084A4265E}"/>
              </a:ext>
            </a:extLst>
          </p:cNvPr>
          <p:cNvSpPr>
            <a:spLocks noGrp="1"/>
          </p:cNvSpPr>
          <p:nvPr>
            <p:ph type="title"/>
          </p:nvPr>
        </p:nvSpPr>
        <p:spPr>
          <a:xfrm>
            <a:off x="409500" y="97654"/>
            <a:ext cx="9087000" cy="720000"/>
          </a:xfrm>
        </p:spPr>
        <p:txBody>
          <a:bodyPr/>
          <a:lstStyle/>
          <a:p>
            <a:br>
              <a:rPr lang="en-US" dirty="0"/>
            </a:br>
            <a:br>
              <a:rPr lang="en-US" dirty="0"/>
            </a:br>
            <a:r>
              <a:rPr lang="en-US" dirty="0"/>
              <a:t>Sleep and Learning</a:t>
            </a:r>
            <a:br>
              <a:rPr lang="en-US" b="1" dirty="0"/>
            </a:br>
            <a:br>
              <a:rPr lang="en-US" dirty="0"/>
            </a:br>
            <a:endParaRPr lang="en-GB" dirty="0"/>
          </a:p>
        </p:txBody>
      </p:sp>
    </p:spTree>
    <p:extLst>
      <p:ext uri="{BB962C8B-B14F-4D97-AF65-F5344CB8AC3E}">
        <p14:creationId xmlns:p14="http://schemas.microsoft.com/office/powerpoint/2010/main" val="1253652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7D30-A240-464D-BAA9-3BB2EFB47B7A}"/>
              </a:ext>
            </a:extLst>
          </p:cNvPr>
          <p:cNvSpPr>
            <a:spLocks noGrp="1"/>
          </p:cNvSpPr>
          <p:nvPr>
            <p:ph type="title"/>
          </p:nvPr>
        </p:nvSpPr>
        <p:spPr>
          <a:xfrm>
            <a:off x="1148880" y="2228602"/>
            <a:ext cx="7608240" cy="2400795"/>
          </a:xfrm>
        </p:spPr>
        <p:txBody>
          <a:bodyPr/>
          <a:lstStyle/>
          <a:p>
            <a:r>
              <a:rPr lang="en-US" dirty="0"/>
              <a:t>Video interview with Dr Walker </a:t>
            </a:r>
            <a:br>
              <a:rPr lang="en-US" dirty="0"/>
            </a:br>
            <a:r>
              <a:rPr lang="en-US" dirty="0"/>
              <a:t>&amp; additional questions from Cognita students answered by Dr Walker</a:t>
            </a:r>
            <a:endParaRPr lang="en-GB" dirty="0"/>
          </a:p>
        </p:txBody>
      </p:sp>
    </p:spTree>
    <p:extLst>
      <p:ext uri="{BB962C8B-B14F-4D97-AF65-F5344CB8AC3E}">
        <p14:creationId xmlns:p14="http://schemas.microsoft.com/office/powerpoint/2010/main" val="3779828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8059F1B-1E0F-4A83-A0B2-351E29763FBF}"/>
              </a:ext>
            </a:extLst>
          </p:cNvPr>
          <p:cNvSpPr>
            <a:spLocks noGrp="1"/>
          </p:cNvSpPr>
          <p:nvPr>
            <p:ph sz="quarter" idx="18"/>
          </p:nvPr>
        </p:nvSpPr>
        <p:spPr/>
        <p:txBody>
          <a:bodyPr>
            <a:normAutofit/>
          </a:bodyPr>
          <a:lstStyle/>
          <a:p>
            <a:r>
              <a:rPr lang="en-US" dirty="0"/>
              <a:t>Dr Walker earned his degree in neuroscience from Nottingham University, UK, and his PhD in neurophysiology from the Medical Research Council, London, UK. He subsequently became a Professor of Psychiatry at Harvard Medical School, USA.  </a:t>
            </a:r>
          </a:p>
          <a:p>
            <a:r>
              <a:rPr lang="en-US" dirty="0"/>
              <a:t>Currently, he is Professor of Neuroscience and Psychology at the University of California, Berkeley, USA. He is also the founder and director of the Center for Human Sleep Science.</a:t>
            </a:r>
          </a:p>
          <a:p>
            <a:r>
              <a:rPr lang="en-US" dirty="0"/>
              <a:t>Dr Walker’s research examines the impact of sleep on human health and disease. He has received numerous funding awards from the National Science Foundation and the National Institutes of Health, and is a </a:t>
            </a:r>
            <a:r>
              <a:rPr lang="en-US" dirty="0" err="1"/>
              <a:t>Kavli</a:t>
            </a:r>
            <a:r>
              <a:rPr lang="en-US" dirty="0"/>
              <a:t> Fellow of the National Academy of Sciences.  </a:t>
            </a:r>
          </a:p>
          <a:p>
            <a:r>
              <a:rPr lang="en-US" dirty="0"/>
              <a:t>His research examines the impact of sleep on human brain function in healthy and disease populations. To date, he has published over 100 scientific research studies.</a:t>
            </a:r>
          </a:p>
          <a:p>
            <a:r>
              <a:rPr lang="en-US" dirty="0"/>
              <a:t>He is the author of the international bestseller ‘Why We Sleep – The New Science of Sleep and Dreams’ </a:t>
            </a:r>
          </a:p>
        </p:txBody>
      </p:sp>
      <p:sp>
        <p:nvSpPr>
          <p:cNvPr id="4" name="Title 3">
            <a:extLst>
              <a:ext uri="{FF2B5EF4-FFF2-40B4-BE49-F238E27FC236}">
                <a16:creationId xmlns:a16="http://schemas.microsoft.com/office/drawing/2014/main" id="{C1A89F7A-CAD6-4C61-8A10-0E4673665801}"/>
              </a:ext>
            </a:extLst>
          </p:cNvPr>
          <p:cNvSpPr>
            <a:spLocks noGrp="1"/>
          </p:cNvSpPr>
          <p:nvPr>
            <p:ph type="title"/>
          </p:nvPr>
        </p:nvSpPr>
        <p:spPr/>
        <p:txBody>
          <a:bodyPr/>
          <a:lstStyle/>
          <a:p>
            <a:r>
              <a:rPr lang="en-US" dirty="0"/>
              <a:t>Introduction to Dr Matthew Walker  </a:t>
            </a:r>
            <a:endParaRPr lang="en-GB" dirty="0"/>
          </a:p>
        </p:txBody>
      </p:sp>
    </p:spTree>
    <p:extLst>
      <p:ext uri="{BB962C8B-B14F-4D97-AF65-F5344CB8AC3E}">
        <p14:creationId xmlns:p14="http://schemas.microsoft.com/office/powerpoint/2010/main" val="312292430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8059F1B-1E0F-4A83-A0B2-351E29763FBF}"/>
              </a:ext>
            </a:extLst>
          </p:cNvPr>
          <p:cNvSpPr>
            <a:spLocks noGrp="1"/>
          </p:cNvSpPr>
          <p:nvPr>
            <p:ph sz="quarter" idx="18"/>
          </p:nvPr>
        </p:nvSpPr>
        <p:spPr/>
        <p:txBody>
          <a:bodyPr>
            <a:normAutofit fontScale="92500" lnSpcReduction="20000"/>
          </a:bodyPr>
          <a:lstStyle/>
          <a:p>
            <a:pPr marL="18916" indent="0" algn="ctr">
              <a:buNone/>
            </a:pPr>
            <a:endParaRPr lang="en-GB" dirty="0"/>
          </a:p>
          <a:p>
            <a:pPr marL="18916" indent="0" algn="ctr">
              <a:buNone/>
            </a:pPr>
            <a:r>
              <a:rPr lang="en-GB"/>
              <a:t>FOR </a:t>
            </a:r>
            <a:r>
              <a:rPr lang="en-GB" dirty="0"/>
              <a:t>PARENTS OF YOUNG CHILDREN</a:t>
            </a:r>
          </a:p>
          <a:p>
            <a:pPr marL="18916" indent="0" algn="ctr">
              <a:buNone/>
            </a:pPr>
            <a:r>
              <a:rPr lang="en-GB" u="sng" dirty="0">
                <a:hlinkClick r:id="rId2"/>
              </a:rPr>
              <a:t>https://vimeo.com/348824297</a:t>
            </a:r>
            <a:r>
              <a:rPr lang="en-GB" dirty="0"/>
              <a:t> </a:t>
            </a:r>
          </a:p>
          <a:p>
            <a:pPr marL="18916" indent="0" algn="ctr">
              <a:buNone/>
            </a:pPr>
            <a:endParaRPr lang="en-GB" dirty="0"/>
          </a:p>
          <a:p>
            <a:pPr marL="18916" indent="0" algn="ctr">
              <a:buNone/>
            </a:pPr>
            <a:r>
              <a:rPr lang="en-GB" dirty="0"/>
              <a:t>FOR YOUNG CHILDREN</a:t>
            </a:r>
            <a:endParaRPr lang="en-GB" b="1" dirty="0"/>
          </a:p>
          <a:p>
            <a:pPr marL="18916" indent="0" algn="ctr">
              <a:buNone/>
            </a:pPr>
            <a:r>
              <a:rPr lang="en-GB" u="sng" dirty="0">
                <a:hlinkClick r:id="rId3"/>
              </a:rPr>
              <a:t>https://vimeo.com/348821263</a:t>
            </a:r>
            <a:endParaRPr lang="en-US" sz="3600" dirty="0"/>
          </a:p>
          <a:p>
            <a:pPr marL="18916" indent="0" algn="ctr">
              <a:buNone/>
            </a:pPr>
            <a:endParaRPr lang="en-GB" dirty="0"/>
          </a:p>
          <a:p>
            <a:pPr marL="18916" indent="0" algn="ctr">
              <a:buNone/>
            </a:pPr>
            <a:r>
              <a:rPr lang="en-GB" dirty="0"/>
              <a:t>FOR TEENAGERS</a:t>
            </a:r>
            <a:endParaRPr lang="en-GB" b="1" dirty="0"/>
          </a:p>
          <a:p>
            <a:pPr marL="18916" indent="0" algn="ctr">
              <a:buNone/>
            </a:pPr>
            <a:r>
              <a:rPr lang="en-GB" u="sng" dirty="0">
                <a:hlinkClick r:id="rId4"/>
              </a:rPr>
              <a:t>https://vimeo.com/348823410</a:t>
            </a:r>
            <a:endParaRPr lang="en-GB" dirty="0"/>
          </a:p>
          <a:p>
            <a:pPr marL="18916" indent="0" algn="ctr">
              <a:buNone/>
            </a:pPr>
            <a:r>
              <a:rPr lang="en-GB" dirty="0"/>
              <a:t> </a:t>
            </a:r>
          </a:p>
          <a:p>
            <a:pPr marL="18916" indent="0" algn="ctr">
              <a:buNone/>
            </a:pPr>
            <a:r>
              <a:rPr lang="en-GB" dirty="0"/>
              <a:t>FOR PARENTS OF TEENAGERS</a:t>
            </a:r>
            <a:endParaRPr lang="en-GB" b="1" dirty="0"/>
          </a:p>
          <a:p>
            <a:pPr marL="18916" indent="0" algn="ctr">
              <a:buNone/>
            </a:pPr>
            <a:r>
              <a:rPr lang="en-GB" u="sng" dirty="0">
                <a:hlinkClick r:id="rId5"/>
              </a:rPr>
              <a:t>https://vimeo.com/348822774</a:t>
            </a:r>
            <a:r>
              <a:rPr lang="en-GB" dirty="0"/>
              <a:t> </a:t>
            </a:r>
          </a:p>
          <a:p>
            <a:pPr marL="18916" indent="0">
              <a:buNone/>
            </a:pPr>
            <a:r>
              <a:rPr lang="en-GB" dirty="0"/>
              <a:t> </a:t>
            </a:r>
            <a:endParaRPr lang="en-US" sz="3600" dirty="0"/>
          </a:p>
        </p:txBody>
      </p:sp>
      <p:sp>
        <p:nvSpPr>
          <p:cNvPr id="4" name="Title 3">
            <a:extLst>
              <a:ext uri="{FF2B5EF4-FFF2-40B4-BE49-F238E27FC236}">
                <a16:creationId xmlns:a16="http://schemas.microsoft.com/office/drawing/2014/main" id="{C1A89F7A-CAD6-4C61-8A10-0E4673665801}"/>
              </a:ext>
            </a:extLst>
          </p:cNvPr>
          <p:cNvSpPr>
            <a:spLocks noGrp="1"/>
          </p:cNvSpPr>
          <p:nvPr>
            <p:ph type="title"/>
          </p:nvPr>
        </p:nvSpPr>
        <p:spPr/>
        <p:txBody>
          <a:bodyPr/>
          <a:lstStyle/>
          <a:p>
            <a:r>
              <a:rPr lang="en-US" dirty="0"/>
              <a:t>Video interviews with Dr Matthew Walker  </a:t>
            </a:r>
            <a:endParaRPr lang="en-GB" dirty="0"/>
          </a:p>
        </p:txBody>
      </p:sp>
    </p:spTree>
    <p:extLst>
      <p:ext uri="{BB962C8B-B14F-4D97-AF65-F5344CB8AC3E}">
        <p14:creationId xmlns:p14="http://schemas.microsoft.com/office/powerpoint/2010/main" val="236209203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C5BD-C94C-46AD-8119-62A60C9A697C}"/>
              </a:ext>
            </a:extLst>
          </p:cNvPr>
          <p:cNvSpPr>
            <a:spLocks noGrp="1"/>
          </p:cNvSpPr>
          <p:nvPr>
            <p:ph type="title"/>
          </p:nvPr>
        </p:nvSpPr>
        <p:spPr/>
        <p:txBody>
          <a:bodyPr/>
          <a:lstStyle/>
          <a:p>
            <a:r>
              <a:rPr lang="en-US" dirty="0"/>
              <a:t>Additional questions from our Cognita students and parents </a:t>
            </a:r>
            <a:endParaRPr lang="en-GB" dirty="0"/>
          </a:p>
        </p:txBody>
      </p:sp>
    </p:spTree>
    <p:extLst>
      <p:ext uri="{BB962C8B-B14F-4D97-AF65-F5344CB8AC3E}">
        <p14:creationId xmlns:p14="http://schemas.microsoft.com/office/powerpoint/2010/main" val="24784243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35C1F8-F6E8-404B-98F7-BD8799169D77}"/>
              </a:ext>
            </a:extLst>
          </p:cNvPr>
          <p:cNvSpPr>
            <a:spLocks noGrp="1"/>
          </p:cNvSpPr>
          <p:nvPr>
            <p:ph sz="quarter" idx="18"/>
          </p:nvPr>
        </p:nvSpPr>
        <p:spPr>
          <a:xfrm>
            <a:off x="409500" y="1082993"/>
            <a:ext cx="5265586" cy="4932362"/>
          </a:xfrm>
        </p:spPr>
        <p:txBody>
          <a:bodyPr>
            <a:normAutofit/>
          </a:bodyPr>
          <a:lstStyle/>
          <a:p>
            <a:r>
              <a:rPr lang="en-US" dirty="0"/>
              <a:t>Relative to a person who has had a full night’s sleep, the amygdala (the emotional part of the brain) is 60% more reactive.</a:t>
            </a:r>
          </a:p>
          <a:p>
            <a:r>
              <a:rPr lang="en-US" dirty="0"/>
              <a:t>Under conditions of a lack of sleep and sleep deprivation, the brain also shuts down the prefrontal cortex’s (PFC) communication with the amygdala. Usually the PFC would act as a break on the accelerator/gas pedal of your emotions. </a:t>
            </a:r>
          </a:p>
          <a:p>
            <a:r>
              <a:rPr lang="en-US" dirty="0"/>
              <a:t>Dr Walker states that “sleep has a profound story to tell in our understanding of, and maybe even in our treatment of, mental illness. In my lab, the most reliable thing we see when we deprive people of sleep in any dose is an increase in anxiety and beyond 14-15 hours of wakefulness, anxiety increases.”</a:t>
            </a:r>
            <a:endParaRPr lang="en-GB" dirty="0"/>
          </a:p>
          <a:p>
            <a:endParaRPr lang="en-GB" dirty="0"/>
          </a:p>
        </p:txBody>
      </p:sp>
      <p:sp>
        <p:nvSpPr>
          <p:cNvPr id="3" name="Title 2">
            <a:extLst>
              <a:ext uri="{FF2B5EF4-FFF2-40B4-BE49-F238E27FC236}">
                <a16:creationId xmlns:a16="http://schemas.microsoft.com/office/drawing/2014/main" id="{81A16DAB-D97A-4BC4-9360-9EDA8F371D23}"/>
              </a:ext>
            </a:extLst>
          </p:cNvPr>
          <p:cNvSpPr>
            <a:spLocks noGrp="1"/>
          </p:cNvSpPr>
          <p:nvPr>
            <p:ph type="title"/>
          </p:nvPr>
        </p:nvSpPr>
        <p:spPr/>
        <p:txBody>
          <a:bodyPr/>
          <a:lstStyle/>
          <a:p>
            <a:br>
              <a:rPr lang="en-US" dirty="0"/>
            </a:br>
            <a:r>
              <a:rPr lang="en-US" dirty="0"/>
              <a:t>Why does being sleepy make me feel more worried?</a:t>
            </a:r>
            <a:br>
              <a:rPr lang="en-GB" dirty="0"/>
            </a:br>
            <a:endParaRPr lang="en-GB" dirty="0"/>
          </a:p>
        </p:txBody>
      </p:sp>
      <p:pic>
        <p:nvPicPr>
          <p:cNvPr id="7" name="Picture 6" descr="A picture containing person, outdoor, man, cellphone&#10;&#10;Description automatically generated">
            <a:extLst>
              <a:ext uri="{FF2B5EF4-FFF2-40B4-BE49-F238E27FC236}">
                <a16:creationId xmlns:a16="http://schemas.microsoft.com/office/drawing/2014/main" id="{498A1E51-A0B5-0D4E-8C2B-3EBE98F761ED}"/>
              </a:ext>
            </a:extLst>
          </p:cNvPr>
          <p:cNvPicPr>
            <a:picLocks noChangeAspect="1"/>
          </p:cNvPicPr>
          <p:nvPr/>
        </p:nvPicPr>
        <p:blipFill rotWithShape="1">
          <a:blip r:embed="rId2"/>
          <a:srcRect l="19256" r="8170"/>
          <a:stretch/>
        </p:blipFill>
        <p:spPr>
          <a:xfrm>
            <a:off x="5824895" y="1052513"/>
            <a:ext cx="3671605" cy="3372731"/>
          </a:xfrm>
          <a:prstGeom prst="rect">
            <a:avLst/>
          </a:prstGeom>
        </p:spPr>
      </p:pic>
    </p:spTree>
    <p:extLst>
      <p:ext uri="{BB962C8B-B14F-4D97-AF65-F5344CB8AC3E}">
        <p14:creationId xmlns:p14="http://schemas.microsoft.com/office/powerpoint/2010/main" val="173144248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1874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BE07C2-8E5B-458D-AA4E-5F72392735C7}"/>
              </a:ext>
            </a:extLst>
          </p:cNvPr>
          <p:cNvSpPr>
            <a:spLocks noGrp="1"/>
          </p:cNvSpPr>
          <p:nvPr>
            <p:ph sz="quarter" idx="18"/>
          </p:nvPr>
        </p:nvSpPr>
        <p:spPr/>
        <p:txBody>
          <a:bodyPr/>
          <a:lstStyle/>
          <a:p>
            <a:r>
              <a:rPr lang="en-US" dirty="0"/>
              <a:t>Conclusively, no. They help with sedation, perhaps, but do not promote restorative immune-beneficial sleep, or naturalistic sleep.</a:t>
            </a:r>
          </a:p>
          <a:p>
            <a:r>
              <a:rPr lang="en-US" dirty="0"/>
              <a:t>There is not one sleeping pill with sound scientific data demonstrating benefits that far outweigh any health risks.</a:t>
            </a:r>
          </a:p>
          <a:p>
            <a:r>
              <a:rPr lang="en-US" dirty="0"/>
              <a:t>The most effective treatment is Cognitive </a:t>
            </a:r>
            <a:r>
              <a:rPr lang="en-US" dirty="0" err="1"/>
              <a:t>Behavioural</a:t>
            </a:r>
            <a:r>
              <a:rPr lang="en-US" dirty="0"/>
              <a:t> Therapy for insomnia, or CBT-I. Results, which have been replicated in numerous clinical studies around the globe, demonstrate that CBT-I is more effective that sleeping pills in addressing problematic aspects of sleep for insomnia.</a:t>
            </a:r>
          </a:p>
          <a:p>
            <a:r>
              <a:rPr lang="en-US" dirty="0"/>
              <a:t>So powerful is the evidence </a:t>
            </a:r>
            <a:r>
              <a:rPr lang="en-US" dirty="0" err="1"/>
              <a:t>favouring</a:t>
            </a:r>
            <a:r>
              <a:rPr lang="en-US" dirty="0"/>
              <a:t> CBT-I over sleeping pills for improved sleep across all levels, that in 2016, the American College of Physicians made a landmark recommendation that it MUST be used as the first-line treatment for all individuals with chronic insomnia, not sleeping pills.</a:t>
            </a:r>
            <a:endParaRPr lang="en-GB" dirty="0"/>
          </a:p>
        </p:txBody>
      </p:sp>
      <p:sp>
        <p:nvSpPr>
          <p:cNvPr id="3" name="Title 2">
            <a:extLst>
              <a:ext uri="{FF2B5EF4-FFF2-40B4-BE49-F238E27FC236}">
                <a16:creationId xmlns:a16="http://schemas.microsoft.com/office/drawing/2014/main" id="{124808ED-4817-4DEE-AF45-1CF3BAB958EE}"/>
              </a:ext>
            </a:extLst>
          </p:cNvPr>
          <p:cNvSpPr>
            <a:spLocks noGrp="1"/>
          </p:cNvSpPr>
          <p:nvPr>
            <p:ph type="title"/>
          </p:nvPr>
        </p:nvSpPr>
        <p:spPr/>
        <p:txBody>
          <a:bodyPr/>
          <a:lstStyle/>
          <a:p>
            <a:r>
              <a:rPr lang="en-US" dirty="0"/>
              <a:t>Do sleeping pills help with more severe sleep problems?</a:t>
            </a:r>
            <a:endParaRPr lang="en-GB" dirty="0"/>
          </a:p>
        </p:txBody>
      </p:sp>
    </p:spTree>
    <p:extLst>
      <p:ext uri="{BB962C8B-B14F-4D97-AF65-F5344CB8AC3E}">
        <p14:creationId xmlns:p14="http://schemas.microsoft.com/office/powerpoint/2010/main" val="30779272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45E1FC-1E4E-469A-8887-1F10770D84E2}"/>
              </a:ext>
            </a:extLst>
          </p:cNvPr>
          <p:cNvSpPr>
            <a:spLocks noGrp="1"/>
          </p:cNvSpPr>
          <p:nvPr>
            <p:ph sz="quarter" idx="18"/>
          </p:nvPr>
        </p:nvSpPr>
        <p:spPr>
          <a:xfrm>
            <a:off x="409500" y="1082993"/>
            <a:ext cx="5628443" cy="4932362"/>
          </a:xfrm>
        </p:spPr>
        <p:txBody>
          <a:bodyPr/>
          <a:lstStyle/>
          <a:p>
            <a:r>
              <a:rPr lang="en-US" dirty="0"/>
              <a:t>Travelling east to west is harder for the body to cope with than west to east.</a:t>
            </a:r>
          </a:p>
          <a:p>
            <a:r>
              <a:rPr lang="en-US" dirty="0"/>
              <a:t>This is because if you fly eastwards, it requires you to sleep earlier than you would naturally and this is very difficult as sleep will come earlier than your natural circadian rhythm.  In contrast, the westward direction requires you to stay up later, which is a conscious and easier prospect.</a:t>
            </a:r>
          </a:p>
          <a:p>
            <a:r>
              <a:rPr lang="en-US" dirty="0"/>
              <a:t>Secondly, when we are away from any outside influence, our circadian rhythm is slightly longer than 24 hours, and so therefore it is easier to artificially stretch a day than to shrink it.</a:t>
            </a:r>
            <a:endParaRPr lang="en-GB" dirty="0"/>
          </a:p>
        </p:txBody>
      </p:sp>
      <p:sp>
        <p:nvSpPr>
          <p:cNvPr id="3" name="Title 2">
            <a:extLst>
              <a:ext uri="{FF2B5EF4-FFF2-40B4-BE49-F238E27FC236}">
                <a16:creationId xmlns:a16="http://schemas.microsoft.com/office/drawing/2014/main" id="{1214A02C-6397-481C-A295-EC125E0819D3}"/>
              </a:ext>
            </a:extLst>
          </p:cNvPr>
          <p:cNvSpPr>
            <a:spLocks noGrp="1"/>
          </p:cNvSpPr>
          <p:nvPr>
            <p:ph type="title"/>
          </p:nvPr>
        </p:nvSpPr>
        <p:spPr/>
        <p:txBody>
          <a:bodyPr/>
          <a:lstStyle/>
          <a:p>
            <a:br>
              <a:rPr lang="en-US" dirty="0"/>
            </a:br>
            <a:r>
              <a:rPr lang="en-US" dirty="0"/>
              <a:t>Why are sleeping patterns affected differently when we travel to places with different time zone?</a:t>
            </a:r>
            <a:br>
              <a:rPr lang="en-GB" dirty="0"/>
            </a:br>
            <a:endParaRPr lang="en-GB" dirty="0"/>
          </a:p>
        </p:txBody>
      </p:sp>
      <p:pic>
        <p:nvPicPr>
          <p:cNvPr id="21" name="Picture 20" descr="A large air plane flying in the sky&#10;&#10;Description automatically generated">
            <a:extLst>
              <a:ext uri="{FF2B5EF4-FFF2-40B4-BE49-F238E27FC236}">
                <a16:creationId xmlns:a16="http://schemas.microsoft.com/office/drawing/2014/main" id="{6147C442-DEC4-C846-BEB2-E893A939D87D}"/>
              </a:ext>
            </a:extLst>
          </p:cNvPr>
          <p:cNvPicPr>
            <a:picLocks noChangeAspect="1"/>
          </p:cNvPicPr>
          <p:nvPr/>
        </p:nvPicPr>
        <p:blipFill>
          <a:blip r:embed="rId2"/>
          <a:stretch>
            <a:fillRect/>
          </a:stretch>
        </p:blipFill>
        <p:spPr>
          <a:xfrm>
            <a:off x="6456218" y="1082837"/>
            <a:ext cx="3033857" cy="4551354"/>
          </a:xfrm>
          <a:prstGeom prst="rect">
            <a:avLst/>
          </a:prstGeom>
        </p:spPr>
      </p:pic>
    </p:spTree>
    <p:extLst>
      <p:ext uri="{BB962C8B-B14F-4D97-AF65-F5344CB8AC3E}">
        <p14:creationId xmlns:p14="http://schemas.microsoft.com/office/powerpoint/2010/main" val="57765254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6315FF-78F7-40EF-B07E-BA1E0DCFB527}"/>
              </a:ext>
            </a:extLst>
          </p:cNvPr>
          <p:cNvSpPr>
            <a:spLocks noGrp="1"/>
          </p:cNvSpPr>
          <p:nvPr>
            <p:ph sz="quarter" idx="18"/>
          </p:nvPr>
        </p:nvSpPr>
        <p:spPr/>
        <p:txBody>
          <a:bodyPr/>
          <a:lstStyle/>
          <a:p>
            <a:r>
              <a:rPr lang="en-US" dirty="0"/>
              <a:t>There are different cycles in a night of sleep, and each of these has a different purpose.</a:t>
            </a:r>
          </a:p>
          <a:p>
            <a:r>
              <a:rPr lang="en-US" dirty="0"/>
              <a:t>There are 4 NREM stages (non-rapid eye movement stages), the 3rd and 4th of these are your deep restorative sleep for your body, and there is one REM cycle which is when your brain sorts what has happened during the day and transfers memories from your short to long-term memory. It is also when you might dream.</a:t>
            </a:r>
          </a:p>
          <a:p>
            <a:r>
              <a:rPr lang="en-US" dirty="0"/>
              <a:t>If you were to disturb any of these cycles therefore, they would impact different things. If you woke during STAGE 3 or 4 NREM cycle to go to the toilet, you may feel less refreshed in the morning.</a:t>
            </a:r>
            <a:endParaRPr lang="en-GB" dirty="0"/>
          </a:p>
        </p:txBody>
      </p:sp>
      <p:sp>
        <p:nvSpPr>
          <p:cNvPr id="3" name="Title 2">
            <a:extLst>
              <a:ext uri="{FF2B5EF4-FFF2-40B4-BE49-F238E27FC236}">
                <a16:creationId xmlns:a16="http://schemas.microsoft.com/office/drawing/2014/main" id="{1EA803EE-435B-44F5-856F-C7F5EBB4CE77}"/>
              </a:ext>
            </a:extLst>
          </p:cNvPr>
          <p:cNvSpPr>
            <a:spLocks noGrp="1"/>
          </p:cNvSpPr>
          <p:nvPr>
            <p:ph type="title"/>
          </p:nvPr>
        </p:nvSpPr>
        <p:spPr>
          <a:xfrm>
            <a:off x="409500" y="97654"/>
            <a:ext cx="9087000" cy="720000"/>
          </a:xfrm>
        </p:spPr>
        <p:txBody>
          <a:bodyPr/>
          <a:lstStyle/>
          <a:p>
            <a:br>
              <a:rPr lang="en-US" dirty="0"/>
            </a:br>
            <a:r>
              <a:rPr lang="en-US" dirty="0"/>
              <a:t>Why do I still wake up tired after a good night’s sleep?</a:t>
            </a:r>
            <a:br>
              <a:rPr lang="en-GB" dirty="0"/>
            </a:br>
            <a:endParaRPr lang="en-GB" dirty="0"/>
          </a:p>
        </p:txBody>
      </p:sp>
    </p:spTree>
    <p:extLst>
      <p:ext uri="{BB962C8B-B14F-4D97-AF65-F5344CB8AC3E}">
        <p14:creationId xmlns:p14="http://schemas.microsoft.com/office/powerpoint/2010/main" val="15357310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F85A99-BAEB-460E-BF2D-6F70FDDF1157}"/>
              </a:ext>
            </a:extLst>
          </p:cNvPr>
          <p:cNvSpPr>
            <a:spLocks noGrp="1"/>
          </p:cNvSpPr>
          <p:nvPr>
            <p:ph sz="quarter" idx="18"/>
          </p:nvPr>
        </p:nvSpPr>
        <p:spPr/>
        <p:txBody>
          <a:bodyPr/>
          <a:lstStyle/>
          <a:p>
            <a:pPr lvl="0"/>
            <a:r>
              <a:rPr lang="en-US" dirty="0"/>
              <a:t>During REM sleep, the brain paralyses the body to keep you from acting out your dreams.</a:t>
            </a:r>
          </a:p>
          <a:p>
            <a:pPr lvl="0"/>
            <a:r>
              <a:rPr lang="en-US" dirty="0"/>
              <a:t>Normally, when we wake from our dreams, the brain releases the body from paralysis in perfect synchrony, right at the moment when waking consciousness returns. </a:t>
            </a:r>
          </a:p>
          <a:p>
            <a:pPr lvl="0"/>
            <a:r>
              <a:rPr lang="en-US" dirty="0"/>
              <a:t>However there can be rare occasions when the paralysis of the REM state lingers on despite the brain having terminated sleep, rather like that last guest at a party who seems unwilling to </a:t>
            </a:r>
            <a:r>
              <a:rPr lang="en-US" dirty="0" err="1"/>
              <a:t>recognise</a:t>
            </a:r>
            <a:r>
              <a:rPr lang="en-US" dirty="0"/>
              <a:t> that the event is over and it is time to leave the premises.</a:t>
            </a:r>
          </a:p>
          <a:p>
            <a:pPr lvl="0"/>
            <a:r>
              <a:rPr lang="en-US" dirty="0"/>
              <a:t>As a result, you begin to wake up but you are unable to lift your eyelids, turn over, cry out or move any of the muscles that control your limbs. </a:t>
            </a:r>
          </a:p>
          <a:p>
            <a:pPr lvl="0"/>
            <a:r>
              <a:rPr lang="en-US" dirty="0"/>
              <a:t>Gradually the paralysis of REM sleep does wear off and you regain control of your body, including your eyelids, arms, legs and mouth. </a:t>
            </a:r>
          </a:p>
          <a:p>
            <a:pPr lvl="0"/>
            <a:r>
              <a:rPr lang="en-US" dirty="0"/>
              <a:t>One in four healthy adults will experience sleep paralysis, which is to say that it is as common as hiccups.  </a:t>
            </a:r>
          </a:p>
          <a:p>
            <a:endParaRPr lang="en-GB" dirty="0"/>
          </a:p>
          <a:p>
            <a:endParaRPr lang="en-GB" dirty="0"/>
          </a:p>
        </p:txBody>
      </p:sp>
      <p:sp>
        <p:nvSpPr>
          <p:cNvPr id="3" name="Title 2">
            <a:extLst>
              <a:ext uri="{FF2B5EF4-FFF2-40B4-BE49-F238E27FC236}">
                <a16:creationId xmlns:a16="http://schemas.microsoft.com/office/drawing/2014/main" id="{5350C164-5F97-4A48-A8E6-51C11C4BC607}"/>
              </a:ext>
            </a:extLst>
          </p:cNvPr>
          <p:cNvSpPr>
            <a:spLocks noGrp="1"/>
          </p:cNvSpPr>
          <p:nvPr>
            <p:ph type="title"/>
          </p:nvPr>
        </p:nvSpPr>
        <p:spPr>
          <a:xfrm>
            <a:off x="409500" y="97654"/>
            <a:ext cx="9087000" cy="720000"/>
          </a:xfrm>
        </p:spPr>
        <p:txBody>
          <a:bodyPr/>
          <a:lstStyle/>
          <a:p>
            <a:br>
              <a:rPr lang="en-US" dirty="0"/>
            </a:br>
            <a:r>
              <a:rPr lang="en-US" dirty="0"/>
              <a:t>Does the so-called sleep paralysis exist? </a:t>
            </a:r>
            <a:br>
              <a:rPr lang="en-GB" dirty="0"/>
            </a:br>
            <a:endParaRPr lang="en-GB" dirty="0"/>
          </a:p>
        </p:txBody>
      </p:sp>
    </p:spTree>
    <p:extLst>
      <p:ext uri="{BB962C8B-B14F-4D97-AF65-F5344CB8AC3E}">
        <p14:creationId xmlns:p14="http://schemas.microsoft.com/office/powerpoint/2010/main" val="37491563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F40630-C630-4EC1-A5A7-71589E4E0C66}"/>
              </a:ext>
            </a:extLst>
          </p:cNvPr>
          <p:cNvSpPr>
            <a:spLocks noGrp="1"/>
          </p:cNvSpPr>
          <p:nvPr>
            <p:ph sz="quarter" idx="18"/>
          </p:nvPr>
        </p:nvSpPr>
        <p:spPr/>
        <p:txBody>
          <a:bodyPr/>
          <a:lstStyle/>
          <a:p>
            <a:r>
              <a:rPr lang="en-US" dirty="0"/>
              <a:t>A lack of sleep has a close association with a number of illnesses.</a:t>
            </a:r>
            <a:endParaRPr lang="en-GB" dirty="0"/>
          </a:p>
          <a:p>
            <a:r>
              <a:rPr lang="en-US" dirty="0"/>
              <a:t>In one study, participants were restricted to 4 hours of sleep for just ONE night and they experienced a 70% reduction in natural killer cell activity and these cells are a critical part of your immune system.</a:t>
            </a:r>
            <a:endParaRPr lang="en-GB" dirty="0"/>
          </a:p>
          <a:p>
            <a:pPr lvl="0"/>
            <a:r>
              <a:rPr lang="en-US" dirty="0"/>
              <a:t>If you typically get less than 6 hours of sleep at night, your risk for a variety of cancers increases.</a:t>
            </a:r>
            <a:endParaRPr lang="en-GB" dirty="0"/>
          </a:p>
          <a:p>
            <a:pPr lvl="0"/>
            <a:r>
              <a:rPr lang="en-US" dirty="0"/>
              <a:t>If you are getting 5-6 hours of sleep a night the week before getting the flu jab, you are only producing half the normal antibody response, rendering the flu jab highly ineffective.</a:t>
            </a:r>
            <a:endParaRPr lang="en-GB" dirty="0"/>
          </a:p>
          <a:p>
            <a:pPr lvl="0"/>
            <a:r>
              <a:rPr lang="en-US" dirty="0"/>
              <a:t>If you lack sleep, you tend to over eat by 200-300 calories per meal and choose to eat more starchy and sugary foods which can lead to weight gain and eventual obesity.</a:t>
            </a:r>
            <a:endParaRPr lang="en-GB" dirty="0"/>
          </a:p>
          <a:p>
            <a:pPr lvl="0"/>
            <a:r>
              <a:rPr lang="en-US" dirty="0"/>
              <a:t>Insufficient sleep is one of the most significant lifestyle factors that contributes to  Alzheimer’s disease.</a:t>
            </a:r>
            <a:endParaRPr lang="en-GB" dirty="0"/>
          </a:p>
          <a:p>
            <a:endParaRPr lang="en-GB" dirty="0"/>
          </a:p>
        </p:txBody>
      </p:sp>
      <p:sp>
        <p:nvSpPr>
          <p:cNvPr id="3" name="Title 2">
            <a:extLst>
              <a:ext uri="{FF2B5EF4-FFF2-40B4-BE49-F238E27FC236}">
                <a16:creationId xmlns:a16="http://schemas.microsoft.com/office/drawing/2014/main" id="{932B7CC0-AC90-44FE-A067-3E33A1C3A97B}"/>
              </a:ext>
            </a:extLst>
          </p:cNvPr>
          <p:cNvSpPr>
            <a:spLocks noGrp="1"/>
          </p:cNvSpPr>
          <p:nvPr>
            <p:ph type="title"/>
          </p:nvPr>
        </p:nvSpPr>
        <p:spPr>
          <a:xfrm>
            <a:off x="409500" y="97654"/>
            <a:ext cx="9087000" cy="720000"/>
          </a:xfrm>
        </p:spPr>
        <p:txBody>
          <a:bodyPr/>
          <a:lstStyle/>
          <a:p>
            <a:br>
              <a:rPr lang="es-CL" dirty="0"/>
            </a:br>
            <a:r>
              <a:rPr lang="es-CL" dirty="0"/>
              <a:t>Can </a:t>
            </a:r>
            <a:r>
              <a:rPr lang="es-CL" dirty="0" err="1"/>
              <a:t>lack</a:t>
            </a:r>
            <a:r>
              <a:rPr lang="es-CL" dirty="0"/>
              <a:t> of </a:t>
            </a:r>
            <a:r>
              <a:rPr lang="es-CL" dirty="0" err="1"/>
              <a:t>sleep</a:t>
            </a:r>
            <a:r>
              <a:rPr lang="es-CL" dirty="0"/>
              <a:t> cause </a:t>
            </a:r>
            <a:r>
              <a:rPr lang="es-CL" dirty="0" err="1"/>
              <a:t>permanent</a:t>
            </a:r>
            <a:r>
              <a:rPr lang="es-CL" dirty="0"/>
              <a:t> </a:t>
            </a:r>
            <a:r>
              <a:rPr lang="es-CL" dirty="0" err="1"/>
              <a:t>brain</a:t>
            </a:r>
            <a:r>
              <a:rPr lang="es-CL" dirty="0"/>
              <a:t> </a:t>
            </a:r>
            <a:r>
              <a:rPr lang="es-CL" dirty="0" err="1"/>
              <a:t>damage</a:t>
            </a:r>
            <a:r>
              <a:rPr lang="es-CL" dirty="0"/>
              <a:t>? </a:t>
            </a:r>
            <a:br>
              <a:rPr lang="en-GB" dirty="0"/>
            </a:br>
            <a:endParaRPr lang="en-GB" dirty="0"/>
          </a:p>
        </p:txBody>
      </p:sp>
    </p:spTree>
    <p:extLst>
      <p:ext uri="{BB962C8B-B14F-4D97-AF65-F5344CB8AC3E}">
        <p14:creationId xmlns:p14="http://schemas.microsoft.com/office/powerpoint/2010/main" val="36474892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09B037-C149-4F8A-B4A6-3FE89CB0A05C}"/>
              </a:ext>
            </a:extLst>
          </p:cNvPr>
          <p:cNvSpPr>
            <a:spLocks noGrp="1"/>
          </p:cNvSpPr>
          <p:nvPr>
            <p:ph type="title"/>
          </p:nvPr>
        </p:nvSpPr>
        <p:spPr/>
        <p:txBody>
          <a:bodyPr/>
          <a:lstStyle/>
          <a:p>
            <a:r>
              <a:rPr lang="en-US" dirty="0"/>
              <a:t>Dr Matthew Walker – Famous Quotes</a:t>
            </a:r>
            <a:endParaRPr lang="en-GB" dirty="0"/>
          </a:p>
        </p:txBody>
      </p:sp>
      <p:grpSp>
        <p:nvGrpSpPr>
          <p:cNvPr id="10" name="Group 9">
            <a:extLst>
              <a:ext uri="{FF2B5EF4-FFF2-40B4-BE49-F238E27FC236}">
                <a16:creationId xmlns:a16="http://schemas.microsoft.com/office/drawing/2014/main" id="{A4A1E11B-3EE6-CD40-9F5A-2F4D78063FCD}"/>
              </a:ext>
            </a:extLst>
          </p:cNvPr>
          <p:cNvGrpSpPr/>
          <p:nvPr/>
        </p:nvGrpSpPr>
        <p:grpSpPr>
          <a:xfrm>
            <a:off x="4959425" y="3793742"/>
            <a:ext cx="4537075" cy="1569514"/>
            <a:chOff x="1496468" y="1565952"/>
            <a:chExt cx="12074774" cy="4177035"/>
          </a:xfrm>
        </p:grpSpPr>
        <p:sp>
          <p:nvSpPr>
            <p:cNvPr id="7" name="Speech Bubble: Rectangle 2">
              <a:extLst>
                <a:ext uri="{FF2B5EF4-FFF2-40B4-BE49-F238E27FC236}">
                  <a16:creationId xmlns:a16="http://schemas.microsoft.com/office/drawing/2014/main" id="{1D6B0AE0-F382-8640-9664-C9186E3D1C68}"/>
                </a:ext>
              </a:extLst>
            </p:cNvPr>
            <p:cNvSpPr/>
            <p:nvPr/>
          </p:nvSpPr>
          <p:spPr>
            <a:xfrm>
              <a:off x="2054573" y="1891486"/>
              <a:ext cx="11516669" cy="3851501"/>
            </a:xfrm>
            <a:prstGeom prst="wedgeRectCallout">
              <a:avLst>
                <a:gd name="adj1" fmla="val -37932"/>
                <a:gd name="adj2" fmla="val 88354"/>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288000" rIns="251999" rtlCol="0" anchor="ctr"/>
            <a:lstStyle/>
            <a:p>
              <a:pPr algn="ctr"/>
              <a:r>
                <a:rPr lang="en-US" sz="1800" dirty="0">
                  <a:solidFill>
                    <a:schemeClr val="accent6"/>
                  </a:solidFill>
                </a:rPr>
                <a:t>“Sleep is the swiss army knife of health. No matter what the ailment, there is something more than likely in sleep’s toolbox that will deal with it.”</a:t>
              </a:r>
            </a:p>
          </p:txBody>
        </p:sp>
        <p:sp>
          <p:nvSpPr>
            <p:cNvPr id="8" name="Rectangle 7">
              <a:extLst>
                <a:ext uri="{FF2B5EF4-FFF2-40B4-BE49-F238E27FC236}">
                  <a16:creationId xmlns:a16="http://schemas.microsoft.com/office/drawing/2014/main" id="{3C94C083-5584-0B48-AB21-DC037964A0A7}"/>
                </a:ext>
              </a:extLst>
            </p:cNvPr>
            <p:cNvSpPr/>
            <p:nvPr/>
          </p:nvSpPr>
          <p:spPr>
            <a:xfrm>
              <a:off x="1766539" y="1690549"/>
              <a:ext cx="1440161" cy="11097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9" name="Freeform: Shape 13">
              <a:extLst>
                <a:ext uri="{FF2B5EF4-FFF2-40B4-BE49-F238E27FC236}">
                  <a16:creationId xmlns:a16="http://schemas.microsoft.com/office/drawing/2014/main" id="{FA2982F6-418B-8D4B-9181-476060EB77B1}"/>
                </a:ext>
              </a:extLst>
            </p:cNvPr>
            <p:cNvSpPr/>
            <p:nvPr/>
          </p:nvSpPr>
          <p:spPr>
            <a:xfrm>
              <a:off x="1496468" y="1565952"/>
              <a:ext cx="1343472" cy="1036674"/>
            </a:xfrm>
            <a:custGeom>
              <a:avLst/>
              <a:gdLst>
                <a:gd name="connsiteX0" fmla="*/ 702120 w 1343472"/>
                <a:gd name="connsiteY0" fmla="*/ 0 h 1036674"/>
                <a:gd name="connsiteX1" fmla="*/ 1343472 w 1343472"/>
                <a:gd name="connsiteY1" fmla="*/ 0 h 1036674"/>
                <a:gd name="connsiteX2" fmla="*/ 1343472 w 1343472"/>
                <a:gd name="connsiteY2" fmla="*/ 640625 h 1036674"/>
                <a:gd name="connsiteX3" fmla="*/ 1343472 w 1343472"/>
                <a:gd name="connsiteY3" fmla="*/ 641353 h 1036674"/>
                <a:gd name="connsiteX4" fmla="*/ 960529 w 1343472"/>
                <a:gd name="connsiteY4" fmla="*/ 1036674 h 1036674"/>
                <a:gd name="connsiteX5" fmla="*/ 1073615 w 1343472"/>
                <a:gd name="connsiteY5" fmla="*/ 641353 h 1036674"/>
                <a:gd name="connsiteX6" fmla="*/ 702120 w 1343472"/>
                <a:gd name="connsiteY6" fmla="*/ 641353 h 1036674"/>
                <a:gd name="connsiteX7" fmla="*/ 0 w 1343472"/>
                <a:gd name="connsiteY7" fmla="*/ 0 h 1036674"/>
                <a:gd name="connsiteX8" fmla="*/ 641352 w 1343472"/>
                <a:gd name="connsiteY8" fmla="*/ 0 h 1036674"/>
                <a:gd name="connsiteX9" fmla="*/ 641352 w 1343472"/>
                <a:gd name="connsiteY9" fmla="*/ 640625 h 1036674"/>
                <a:gd name="connsiteX10" fmla="*/ 641352 w 1343472"/>
                <a:gd name="connsiteY10" fmla="*/ 641353 h 1036674"/>
                <a:gd name="connsiteX11" fmla="*/ 258409 w 1343472"/>
                <a:gd name="connsiteY11" fmla="*/ 1036674 h 1036674"/>
                <a:gd name="connsiteX12" fmla="*/ 371495 w 1343472"/>
                <a:gd name="connsiteY12" fmla="*/ 641353 h 1036674"/>
                <a:gd name="connsiteX13" fmla="*/ 0 w 1343472"/>
                <a:gd name="connsiteY13" fmla="*/ 641353 h 103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3472" h="1036674">
                  <a:moveTo>
                    <a:pt x="702120" y="0"/>
                  </a:moveTo>
                  <a:lnTo>
                    <a:pt x="1343472" y="0"/>
                  </a:lnTo>
                  <a:lnTo>
                    <a:pt x="1343472" y="640625"/>
                  </a:lnTo>
                  <a:lnTo>
                    <a:pt x="1343472" y="641353"/>
                  </a:lnTo>
                  <a:lnTo>
                    <a:pt x="960529" y="1036674"/>
                  </a:lnTo>
                  <a:lnTo>
                    <a:pt x="1073615" y="641353"/>
                  </a:lnTo>
                  <a:lnTo>
                    <a:pt x="702120" y="641353"/>
                  </a:lnTo>
                  <a:close/>
                  <a:moveTo>
                    <a:pt x="0" y="0"/>
                  </a:moveTo>
                  <a:lnTo>
                    <a:pt x="641352" y="0"/>
                  </a:lnTo>
                  <a:lnTo>
                    <a:pt x="641352" y="640625"/>
                  </a:lnTo>
                  <a:lnTo>
                    <a:pt x="641352" y="641353"/>
                  </a:lnTo>
                  <a:lnTo>
                    <a:pt x="258409" y="1036674"/>
                  </a:lnTo>
                  <a:lnTo>
                    <a:pt x="371495" y="641353"/>
                  </a:lnTo>
                  <a:lnTo>
                    <a:pt x="0" y="64135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grpSp>
        <p:nvGrpSpPr>
          <p:cNvPr id="11" name="Group 10">
            <a:extLst>
              <a:ext uri="{FF2B5EF4-FFF2-40B4-BE49-F238E27FC236}">
                <a16:creationId xmlns:a16="http://schemas.microsoft.com/office/drawing/2014/main" id="{49550F40-2A2E-BE4A-A574-ECC5560632F8}"/>
              </a:ext>
            </a:extLst>
          </p:cNvPr>
          <p:cNvGrpSpPr/>
          <p:nvPr/>
        </p:nvGrpSpPr>
        <p:grpSpPr>
          <a:xfrm>
            <a:off x="4959425" y="1148623"/>
            <a:ext cx="4537075" cy="1888140"/>
            <a:chOff x="1496468" y="1565952"/>
            <a:chExt cx="12074774" cy="5025013"/>
          </a:xfrm>
        </p:grpSpPr>
        <p:sp>
          <p:nvSpPr>
            <p:cNvPr id="12" name="Speech Bubble: Rectangle 2">
              <a:extLst>
                <a:ext uri="{FF2B5EF4-FFF2-40B4-BE49-F238E27FC236}">
                  <a16:creationId xmlns:a16="http://schemas.microsoft.com/office/drawing/2014/main" id="{E4C2F838-4629-7E4E-AB7B-5F0CC411D837}"/>
                </a:ext>
              </a:extLst>
            </p:cNvPr>
            <p:cNvSpPr/>
            <p:nvPr/>
          </p:nvSpPr>
          <p:spPr>
            <a:xfrm>
              <a:off x="2054573" y="1891487"/>
              <a:ext cx="11516669" cy="4699478"/>
            </a:xfrm>
            <a:prstGeom prst="wedgeRectCallout">
              <a:avLst>
                <a:gd name="adj1" fmla="val -37932"/>
                <a:gd name="adj2" fmla="val 88354"/>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288000" rIns="251999" rtlCol="0" anchor="ctr"/>
            <a:lstStyle/>
            <a:p>
              <a:pPr algn="ctr"/>
              <a:r>
                <a:rPr lang="en-US" sz="1800" dirty="0">
                  <a:solidFill>
                    <a:schemeClr val="accent6"/>
                  </a:solidFill>
                </a:rPr>
                <a:t>“There is no physiological system that we’ve been able to measure that isn’t enhanced by sleep when you get it or demonstrably impaired when you don’t get enough”</a:t>
              </a:r>
            </a:p>
          </p:txBody>
        </p:sp>
        <p:sp>
          <p:nvSpPr>
            <p:cNvPr id="13" name="Rectangle 12">
              <a:extLst>
                <a:ext uri="{FF2B5EF4-FFF2-40B4-BE49-F238E27FC236}">
                  <a16:creationId xmlns:a16="http://schemas.microsoft.com/office/drawing/2014/main" id="{590B598F-0EFA-B941-B02D-05A3CC3E8690}"/>
                </a:ext>
              </a:extLst>
            </p:cNvPr>
            <p:cNvSpPr/>
            <p:nvPr/>
          </p:nvSpPr>
          <p:spPr>
            <a:xfrm>
              <a:off x="1766540" y="1690549"/>
              <a:ext cx="1440160" cy="1109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4" name="Freeform: Shape 13">
              <a:extLst>
                <a:ext uri="{FF2B5EF4-FFF2-40B4-BE49-F238E27FC236}">
                  <a16:creationId xmlns:a16="http://schemas.microsoft.com/office/drawing/2014/main" id="{1D697EBC-A9AA-CA4F-8747-83A1F6C220C5}"/>
                </a:ext>
              </a:extLst>
            </p:cNvPr>
            <p:cNvSpPr/>
            <p:nvPr/>
          </p:nvSpPr>
          <p:spPr>
            <a:xfrm>
              <a:off x="1496468" y="1565952"/>
              <a:ext cx="1343472" cy="1036674"/>
            </a:xfrm>
            <a:custGeom>
              <a:avLst/>
              <a:gdLst>
                <a:gd name="connsiteX0" fmla="*/ 702120 w 1343472"/>
                <a:gd name="connsiteY0" fmla="*/ 0 h 1036674"/>
                <a:gd name="connsiteX1" fmla="*/ 1343472 w 1343472"/>
                <a:gd name="connsiteY1" fmla="*/ 0 h 1036674"/>
                <a:gd name="connsiteX2" fmla="*/ 1343472 w 1343472"/>
                <a:gd name="connsiteY2" fmla="*/ 640625 h 1036674"/>
                <a:gd name="connsiteX3" fmla="*/ 1343472 w 1343472"/>
                <a:gd name="connsiteY3" fmla="*/ 641353 h 1036674"/>
                <a:gd name="connsiteX4" fmla="*/ 960529 w 1343472"/>
                <a:gd name="connsiteY4" fmla="*/ 1036674 h 1036674"/>
                <a:gd name="connsiteX5" fmla="*/ 1073615 w 1343472"/>
                <a:gd name="connsiteY5" fmla="*/ 641353 h 1036674"/>
                <a:gd name="connsiteX6" fmla="*/ 702120 w 1343472"/>
                <a:gd name="connsiteY6" fmla="*/ 641353 h 1036674"/>
                <a:gd name="connsiteX7" fmla="*/ 0 w 1343472"/>
                <a:gd name="connsiteY7" fmla="*/ 0 h 1036674"/>
                <a:gd name="connsiteX8" fmla="*/ 641352 w 1343472"/>
                <a:gd name="connsiteY8" fmla="*/ 0 h 1036674"/>
                <a:gd name="connsiteX9" fmla="*/ 641352 w 1343472"/>
                <a:gd name="connsiteY9" fmla="*/ 640625 h 1036674"/>
                <a:gd name="connsiteX10" fmla="*/ 641352 w 1343472"/>
                <a:gd name="connsiteY10" fmla="*/ 641353 h 1036674"/>
                <a:gd name="connsiteX11" fmla="*/ 258409 w 1343472"/>
                <a:gd name="connsiteY11" fmla="*/ 1036674 h 1036674"/>
                <a:gd name="connsiteX12" fmla="*/ 371495 w 1343472"/>
                <a:gd name="connsiteY12" fmla="*/ 641353 h 1036674"/>
                <a:gd name="connsiteX13" fmla="*/ 0 w 1343472"/>
                <a:gd name="connsiteY13" fmla="*/ 641353 h 103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3472" h="1036674">
                  <a:moveTo>
                    <a:pt x="702120" y="0"/>
                  </a:moveTo>
                  <a:lnTo>
                    <a:pt x="1343472" y="0"/>
                  </a:lnTo>
                  <a:lnTo>
                    <a:pt x="1343472" y="640625"/>
                  </a:lnTo>
                  <a:lnTo>
                    <a:pt x="1343472" y="641353"/>
                  </a:lnTo>
                  <a:lnTo>
                    <a:pt x="960529" y="1036674"/>
                  </a:lnTo>
                  <a:lnTo>
                    <a:pt x="1073615" y="641353"/>
                  </a:lnTo>
                  <a:lnTo>
                    <a:pt x="702120" y="641353"/>
                  </a:lnTo>
                  <a:close/>
                  <a:moveTo>
                    <a:pt x="0" y="0"/>
                  </a:moveTo>
                  <a:lnTo>
                    <a:pt x="641352" y="0"/>
                  </a:lnTo>
                  <a:lnTo>
                    <a:pt x="641352" y="640625"/>
                  </a:lnTo>
                  <a:lnTo>
                    <a:pt x="641352" y="641353"/>
                  </a:lnTo>
                  <a:lnTo>
                    <a:pt x="258409" y="1036674"/>
                  </a:lnTo>
                  <a:lnTo>
                    <a:pt x="371495" y="641353"/>
                  </a:lnTo>
                  <a:lnTo>
                    <a:pt x="0" y="64135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grpSp>
        <p:nvGrpSpPr>
          <p:cNvPr id="15" name="Group 14">
            <a:extLst>
              <a:ext uri="{FF2B5EF4-FFF2-40B4-BE49-F238E27FC236}">
                <a16:creationId xmlns:a16="http://schemas.microsoft.com/office/drawing/2014/main" id="{1D2E8955-84FA-3341-BB12-D001D2A86827}"/>
              </a:ext>
            </a:extLst>
          </p:cNvPr>
          <p:cNvGrpSpPr/>
          <p:nvPr/>
        </p:nvGrpSpPr>
        <p:grpSpPr>
          <a:xfrm>
            <a:off x="199794" y="2899188"/>
            <a:ext cx="4537075" cy="910390"/>
            <a:chOff x="1496468" y="1565952"/>
            <a:chExt cx="12074774" cy="2422872"/>
          </a:xfrm>
        </p:grpSpPr>
        <p:sp>
          <p:nvSpPr>
            <p:cNvPr id="16" name="Speech Bubble: Rectangle 2">
              <a:extLst>
                <a:ext uri="{FF2B5EF4-FFF2-40B4-BE49-F238E27FC236}">
                  <a16:creationId xmlns:a16="http://schemas.microsoft.com/office/drawing/2014/main" id="{A67B8BAC-C3F0-3A4E-A717-020AA89CFA2C}"/>
                </a:ext>
              </a:extLst>
            </p:cNvPr>
            <p:cNvSpPr/>
            <p:nvPr/>
          </p:nvSpPr>
          <p:spPr>
            <a:xfrm>
              <a:off x="2054573" y="1891489"/>
              <a:ext cx="11516669" cy="2097335"/>
            </a:xfrm>
            <a:prstGeom prst="wedgeRectCallout">
              <a:avLst>
                <a:gd name="adj1" fmla="val -37932"/>
                <a:gd name="adj2" fmla="val 88354"/>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288000" rIns="251999" rtlCol="0" anchor="ctr"/>
            <a:lstStyle/>
            <a:p>
              <a:pPr algn="ctr"/>
              <a:r>
                <a:rPr lang="en-US" sz="1800" dirty="0">
                  <a:solidFill>
                    <a:schemeClr val="accent6"/>
                  </a:solidFill>
                </a:rPr>
                <a:t>“The shorter your sleep, the shorter your life”</a:t>
              </a:r>
            </a:p>
          </p:txBody>
        </p:sp>
        <p:sp>
          <p:nvSpPr>
            <p:cNvPr id="17" name="Rectangle 16">
              <a:extLst>
                <a:ext uri="{FF2B5EF4-FFF2-40B4-BE49-F238E27FC236}">
                  <a16:creationId xmlns:a16="http://schemas.microsoft.com/office/drawing/2014/main" id="{55124670-055B-8748-AB8E-B05134465EED}"/>
                </a:ext>
              </a:extLst>
            </p:cNvPr>
            <p:cNvSpPr/>
            <p:nvPr/>
          </p:nvSpPr>
          <p:spPr>
            <a:xfrm>
              <a:off x="1766540" y="1690549"/>
              <a:ext cx="1440160" cy="1109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8" name="Freeform: Shape 13">
              <a:extLst>
                <a:ext uri="{FF2B5EF4-FFF2-40B4-BE49-F238E27FC236}">
                  <a16:creationId xmlns:a16="http://schemas.microsoft.com/office/drawing/2014/main" id="{F45BFF05-72EA-DB41-815D-60D1B196A80F}"/>
                </a:ext>
              </a:extLst>
            </p:cNvPr>
            <p:cNvSpPr/>
            <p:nvPr/>
          </p:nvSpPr>
          <p:spPr>
            <a:xfrm>
              <a:off x="1496468" y="1565952"/>
              <a:ext cx="1343472" cy="1036674"/>
            </a:xfrm>
            <a:custGeom>
              <a:avLst/>
              <a:gdLst>
                <a:gd name="connsiteX0" fmla="*/ 702120 w 1343472"/>
                <a:gd name="connsiteY0" fmla="*/ 0 h 1036674"/>
                <a:gd name="connsiteX1" fmla="*/ 1343472 w 1343472"/>
                <a:gd name="connsiteY1" fmla="*/ 0 h 1036674"/>
                <a:gd name="connsiteX2" fmla="*/ 1343472 w 1343472"/>
                <a:gd name="connsiteY2" fmla="*/ 640625 h 1036674"/>
                <a:gd name="connsiteX3" fmla="*/ 1343472 w 1343472"/>
                <a:gd name="connsiteY3" fmla="*/ 641353 h 1036674"/>
                <a:gd name="connsiteX4" fmla="*/ 960529 w 1343472"/>
                <a:gd name="connsiteY4" fmla="*/ 1036674 h 1036674"/>
                <a:gd name="connsiteX5" fmla="*/ 1073615 w 1343472"/>
                <a:gd name="connsiteY5" fmla="*/ 641353 h 1036674"/>
                <a:gd name="connsiteX6" fmla="*/ 702120 w 1343472"/>
                <a:gd name="connsiteY6" fmla="*/ 641353 h 1036674"/>
                <a:gd name="connsiteX7" fmla="*/ 0 w 1343472"/>
                <a:gd name="connsiteY7" fmla="*/ 0 h 1036674"/>
                <a:gd name="connsiteX8" fmla="*/ 641352 w 1343472"/>
                <a:gd name="connsiteY8" fmla="*/ 0 h 1036674"/>
                <a:gd name="connsiteX9" fmla="*/ 641352 w 1343472"/>
                <a:gd name="connsiteY9" fmla="*/ 640625 h 1036674"/>
                <a:gd name="connsiteX10" fmla="*/ 641352 w 1343472"/>
                <a:gd name="connsiteY10" fmla="*/ 641353 h 1036674"/>
                <a:gd name="connsiteX11" fmla="*/ 258409 w 1343472"/>
                <a:gd name="connsiteY11" fmla="*/ 1036674 h 1036674"/>
                <a:gd name="connsiteX12" fmla="*/ 371495 w 1343472"/>
                <a:gd name="connsiteY12" fmla="*/ 641353 h 1036674"/>
                <a:gd name="connsiteX13" fmla="*/ 0 w 1343472"/>
                <a:gd name="connsiteY13" fmla="*/ 641353 h 103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3472" h="1036674">
                  <a:moveTo>
                    <a:pt x="702120" y="0"/>
                  </a:moveTo>
                  <a:lnTo>
                    <a:pt x="1343472" y="0"/>
                  </a:lnTo>
                  <a:lnTo>
                    <a:pt x="1343472" y="640625"/>
                  </a:lnTo>
                  <a:lnTo>
                    <a:pt x="1343472" y="641353"/>
                  </a:lnTo>
                  <a:lnTo>
                    <a:pt x="960529" y="1036674"/>
                  </a:lnTo>
                  <a:lnTo>
                    <a:pt x="1073615" y="641353"/>
                  </a:lnTo>
                  <a:lnTo>
                    <a:pt x="702120" y="641353"/>
                  </a:lnTo>
                  <a:close/>
                  <a:moveTo>
                    <a:pt x="0" y="0"/>
                  </a:moveTo>
                  <a:lnTo>
                    <a:pt x="641352" y="0"/>
                  </a:lnTo>
                  <a:lnTo>
                    <a:pt x="641352" y="640625"/>
                  </a:lnTo>
                  <a:lnTo>
                    <a:pt x="641352" y="641353"/>
                  </a:lnTo>
                  <a:lnTo>
                    <a:pt x="258409" y="1036674"/>
                  </a:lnTo>
                  <a:lnTo>
                    <a:pt x="371495" y="641353"/>
                  </a:lnTo>
                  <a:lnTo>
                    <a:pt x="0" y="64135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grpSp>
        <p:nvGrpSpPr>
          <p:cNvPr id="19" name="Group 18">
            <a:extLst>
              <a:ext uri="{FF2B5EF4-FFF2-40B4-BE49-F238E27FC236}">
                <a16:creationId xmlns:a16="http://schemas.microsoft.com/office/drawing/2014/main" id="{54A3B3B9-65BE-4B4B-9119-8792219E1B44}"/>
              </a:ext>
            </a:extLst>
          </p:cNvPr>
          <p:cNvGrpSpPr/>
          <p:nvPr/>
        </p:nvGrpSpPr>
        <p:grpSpPr>
          <a:xfrm>
            <a:off x="206218" y="1148623"/>
            <a:ext cx="4537075" cy="1235346"/>
            <a:chOff x="1496468" y="1565952"/>
            <a:chExt cx="12074774" cy="3287695"/>
          </a:xfrm>
        </p:grpSpPr>
        <p:sp>
          <p:nvSpPr>
            <p:cNvPr id="20" name="Speech Bubble: Rectangle 2">
              <a:extLst>
                <a:ext uri="{FF2B5EF4-FFF2-40B4-BE49-F238E27FC236}">
                  <a16:creationId xmlns:a16="http://schemas.microsoft.com/office/drawing/2014/main" id="{831052EB-B324-2344-92B8-36313C719D28}"/>
                </a:ext>
              </a:extLst>
            </p:cNvPr>
            <p:cNvSpPr/>
            <p:nvPr/>
          </p:nvSpPr>
          <p:spPr>
            <a:xfrm>
              <a:off x="2054573" y="1891486"/>
              <a:ext cx="11516669" cy="2962161"/>
            </a:xfrm>
            <a:prstGeom prst="wedgeRectCallout">
              <a:avLst>
                <a:gd name="adj1" fmla="val -37932"/>
                <a:gd name="adj2" fmla="val 88354"/>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288000" rIns="251999" rtlCol="0" anchor="ctr"/>
            <a:lstStyle/>
            <a:p>
              <a:pPr algn="ctr"/>
              <a:r>
                <a:rPr lang="en-US" sz="1800" dirty="0">
                  <a:solidFill>
                    <a:schemeClr val="accent6"/>
                  </a:solidFill>
                </a:rPr>
                <a:t>“EVERY single disease that’s killing us in the developed world has causal links to a lack of sleep”</a:t>
              </a:r>
            </a:p>
          </p:txBody>
        </p:sp>
        <p:sp>
          <p:nvSpPr>
            <p:cNvPr id="21" name="Rectangle 20">
              <a:extLst>
                <a:ext uri="{FF2B5EF4-FFF2-40B4-BE49-F238E27FC236}">
                  <a16:creationId xmlns:a16="http://schemas.microsoft.com/office/drawing/2014/main" id="{04105553-3D9E-D241-B4B3-FDBB32A154D6}"/>
                </a:ext>
              </a:extLst>
            </p:cNvPr>
            <p:cNvSpPr/>
            <p:nvPr/>
          </p:nvSpPr>
          <p:spPr>
            <a:xfrm>
              <a:off x="1766540" y="1690549"/>
              <a:ext cx="1440160" cy="1109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2" name="Freeform: Shape 13">
              <a:extLst>
                <a:ext uri="{FF2B5EF4-FFF2-40B4-BE49-F238E27FC236}">
                  <a16:creationId xmlns:a16="http://schemas.microsoft.com/office/drawing/2014/main" id="{BB366DC1-66AD-C946-8B76-F5CD5F3E07F6}"/>
                </a:ext>
              </a:extLst>
            </p:cNvPr>
            <p:cNvSpPr/>
            <p:nvPr/>
          </p:nvSpPr>
          <p:spPr>
            <a:xfrm>
              <a:off x="1496468" y="1565952"/>
              <a:ext cx="1343472" cy="1036674"/>
            </a:xfrm>
            <a:custGeom>
              <a:avLst/>
              <a:gdLst>
                <a:gd name="connsiteX0" fmla="*/ 702120 w 1343472"/>
                <a:gd name="connsiteY0" fmla="*/ 0 h 1036674"/>
                <a:gd name="connsiteX1" fmla="*/ 1343472 w 1343472"/>
                <a:gd name="connsiteY1" fmla="*/ 0 h 1036674"/>
                <a:gd name="connsiteX2" fmla="*/ 1343472 w 1343472"/>
                <a:gd name="connsiteY2" fmla="*/ 640625 h 1036674"/>
                <a:gd name="connsiteX3" fmla="*/ 1343472 w 1343472"/>
                <a:gd name="connsiteY3" fmla="*/ 641353 h 1036674"/>
                <a:gd name="connsiteX4" fmla="*/ 960529 w 1343472"/>
                <a:gd name="connsiteY4" fmla="*/ 1036674 h 1036674"/>
                <a:gd name="connsiteX5" fmla="*/ 1073615 w 1343472"/>
                <a:gd name="connsiteY5" fmla="*/ 641353 h 1036674"/>
                <a:gd name="connsiteX6" fmla="*/ 702120 w 1343472"/>
                <a:gd name="connsiteY6" fmla="*/ 641353 h 1036674"/>
                <a:gd name="connsiteX7" fmla="*/ 0 w 1343472"/>
                <a:gd name="connsiteY7" fmla="*/ 0 h 1036674"/>
                <a:gd name="connsiteX8" fmla="*/ 641352 w 1343472"/>
                <a:gd name="connsiteY8" fmla="*/ 0 h 1036674"/>
                <a:gd name="connsiteX9" fmla="*/ 641352 w 1343472"/>
                <a:gd name="connsiteY9" fmla="*/ 640625 h 1036674"/>
                <a:gd name="connsiteX10" fmla="*/ 641352 w 1343472"/>
                <a:gd name="connsiteY10" fmla="*/ 641353 h 1036674"/>
                <a:gd name="connsiteX11" fmla="*/ 258409 w 1343472"/>
                <a:gd name="connsiteY11" fmla="*/ 1036674 h 1036674"/>
                <a:gd name="connsiteX12" fmla="*/ 371495 w 1343472"/>
                <a:gd name="connsiteY12" fmla="*/ 641353 h 1036674"/>
                <a:gd name="connsiteX13" fmla="*/ 0 w 1343472"/>
                <a:gd name="connsiteY13" fmla="*/ 641353 h 103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3472" h="1036674">
                  <a:moveTo>
                    <a:pt x="702120" y="0"/>
                  </a:moveTo>
                  <a:lnTo>
                    <a:pt x="1343472" y="0"/>
                  </a:lnTo>
                  <a:lnTo>
                    <a:pt x="1343472" y="640625"/>
                  </a:lnTo>
                  <a:lnTo>
                    <a:pt x="1343472" y="641353"/>
                  </a:lnTo>
                  <a:lnTo>
                    <a:pt x="960529" y="1036674"/>
                  </a:lnTo>
                  <a:lnTo>
                    <a:pt x="1073615" y="641353"/>
                  </a:lnTo>
                  <a:lnTo>
                    <a:pt x="702120" y="641353"/>
                  </a:lnTo>
                  <a:close/>
                  <a:moveTo>
                    <a:pt x="0" y="0"/>
                  </a:moveTo>
                  <a:lnTo>
                    <a:pt x="641352" y="0"/>
                  </a:lnTo>
                  <a:lnTo>
                    <a:pt x="641352" y="640625"/>
                  </a:lnTo>
                  <a:lnTo>
                    <a:pt x="641352" y="641353"/>
                  </a:lnTo>
                  <a:lnTo>
                    <a:pt x="258409" y="1036674"/>
                  </a:lnTo>
                  <a:lnTo>
                    <a:pt x="371495" y="641353"/>
                  </a:lnTo>
                  <a:lnTo>
                    <a:pt x="0" y="64135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grpSp>
        <p:nvGrpSpPr>
          <p:cNvPr id="23" name="Group 22">
            <a:extLst>
              <a:ext uri="{FF2B5EF4-FFF2-40B4-BE49-F238E27FC236}">
                <a16:creationId xmlns:a16="http://schemas.microsoft.com/office/drawing/2014/main" id="{B6760B38-9CA7-8B4B-931B-D435E4169E27}"/>
              </a:ext>
            </a:extLst>
          </p:cNvPr>
          <p:cNvGrpSpPr/>
          <p:nvPr/>
        </p:nvGrpSpPr>
        <p:grpSpPr>
          <a:xfrm>
            <a:off x="199794" y="4249448"/>
            <a:ext cx="4537075" cy="1113808"/>
            <a:chOff x="1496468" y="1565952"/>
            <a:chExt cx="12074774" cy="2964240"/>
          </a:xfrm>
        </p:grpSpPr>
        <p:sp>
          <p:nvSpPr>
            <p:cNvPr id="24" name="Speech Bubble: Rectangle 2">
              <a:extLst>
                <a:ext uri="{FF2B5EF4-FFF2-40B4-BE49-F238E27FC236}">
                  <a16:creationId xmlns:a16="http://schemas.microsoft.com/office/drawing/2014/main" id="{62653B49-88A9-0D40-A2A7-500B14E1823A}"/>
                </a:ext>
              </a:extLst>
            </p:cNvPr>
            <p:cNvSpPr/>
            <p:nvPr/>
          </p:nvSpPr>
          <p:spPr>
            <a:xfrm>
              <a:off x="2054573" y="1891489"/>
              <a:ext cx="11516669" cy="2638703"/>
            </a:xfrm>
            <a:prstGeom prst="wedgeRectCallout">
              <a:avLst>
                <a:gd name="adj1" fmla="val -37932"/>
                <a:gd name="adj2" fmla="val 88354"/>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288000" rIns="251999" rtlCol="0" anchor="ctr"/>
            <a:lstStyle/>
            <a:p>
              <a:pPr algn="ctr"/>
              <a:r>
                <a:rPr lang="en-US" sz="1800" dirty="0">
                  <a:solidFill>
                    <a:schemeClr val="accent6"/>
                  </a:solidFill>
                </a:rPr>
                <a:t>“Sleep is a life support system and it’s mother nature’s best effort yet at immortality”</a:t>
              </a:r>
            </a:p>
          </p:txBody>
        </p:sp>
        <p:sp>
          <p:nvSpPr>
            <p:cNvPr id="25" name="Rectangle 24">
              <a:extLst>
                <a:ext uri="{FF2B5EF4-FFF2-40B4-BE49-F238E27FC236}">
                  <a16:creationId xmlns:a16="http://schemas.microsoft.com/office/drawing/2014/main" id="{C208E7F3-59DC-5841-9325-67D36D4601D4}"/>
                </a:ext>
              </a:extLst>
            </p:cNvPr>
            <p:cNvSpPr/>
            <p:nvPr/>
          </p:nvSpPr>
          <p:spPr>
            <a:xfrm>
              <a:off x="1766540" y="1690549"/>
              <a:ext cx="1440160" cy="1109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6" name="Freeform: Shape 13">
              <a:extLst>
                <a:ext uri="{FF2B5EF4-FFF2-40B4-BE49-F238E27FC236}">
                  <a16:creationId xmlns:a16="http://schemas.microsoft.com/office/drawing/2014/main" id="{65781BD9-97A2-AB40-A919-A9F72FB137FF}"/>
                </a:ext>
              </a:extLst>
            </p:cNvPr>
            <p:cNvSpPr/>
            <p:nvPr/>
          </p:nvSpPr>
          <p:spPr>
            <a:xfrm>
              <a:off x="1496468" y="1565952"/>
              <a:ext cx="1343472" cy="1036674"/>
            </a:xfrm>
            <a:custGeom>
              <a:avLst/>
              <a:gdLst>
                <a:gd name="connsiteX0" fmla="*/ 702120 w 1343472"/>
                <a:gd name="connsiteY0" fmla="*/ 0 h 1036674"/>
                <a:gd name="connsiteX1" fmla="*/ 1343472 w 1343472"/>
                <a:gd name="connsiteY1" fmla="*/ 0 h 1036674"/>
                <a:gd name="connsiteX2" fmla="*/ 1343472 w 1343472"/>
                <a:gd name="connsiteY2" fmla="*/ 640625 h 1036674"/>
                <a:gd name="connsiteX3" fmla="*/ 1343472 w 1343472"/>
                <a:gd name="connsiteY3" fmla="*/ 641353 h 1036674"/>
                <a:gd name="connsiteX4" fmla="*/ 960529 w 1343472"/>
                <a:gd name="connsiteY4" fmla="*/ 1036674 h 1036674"/>
                <a:gd name="connsiteX5" fmla="*/ 1073615 w 1343472"/>
                <a:gd name="connsiteY5" fmla="*/ 641353 h 1036674"/>
                <a:gd name="connsiteX6" fmla="*/ 702120 w 1343472"/>
                <a:gd name="connsiteY6" fmla="*/ 641353 h 1036674"/>
                <a:gd name="connsiteX7" fmla="*/ 0 w 1343472"/>
                <a:gd name="connsiteY7" fmla="*/ 0 h 1036674"/>
                <a:gd name="connsiteX8" fmla="*/ 641352 w 1343472"/>
                <a:gd name="connsiteY8" fmla="*/ 0 h 1036674"/>
                <a:gd name="connsiteX9" fmla="*/ 641352 w 1343472"/>
                <a:gd name="connsiteY9" fmla="*/ 640625 h 1036674"/>
                <a:gd name="connsiteX10" fmla="*/ 641352 w 1343472"/>
                <a:gd name="connsiteY10" fmla="*/ 641353 h 1036674"/>
                <a:gd name="connsiteX11" fmla="*/ 258409 w 1343472"/>
                <a:gd name="connsiteY11" fmla="*/ 1036674 h 1036674"/>
                <a:gd name="connsiteX12" fmla="*/ 371495 w 1343472"/>
                <a:gd name="connsiteY12" fmla="*/ 641353 h 1036674"/>
                <a:gd name="connsiteX13" fmla="*/ 0 w 1343472"/>
                <a:gd name="connsiteY13" fmla="*/ 641353 h 103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3472" h="1036674">
                  <a:moveTo>
                    <a:pt x="702120" y="0"/>
                  </a:moveTo>
                  <a:lnTo>
                    <a:pt x="1343472" y="0"/>
                  </a:lnTo>
                  <a:lnTo>
                    <a:pt x="1343472" y="640625"/>
                  </a:lnTo>
                  <a:lnTo>
                    <a:pt x="1343472" y="641353"/>
                  </a:lnTo>
                  <a:lnTo>
                    <a:pt x="960529" y="1036674"/>
                  </a:lnTo>
                  <a:lnTo>
                    <a:pt x="1073615" y="641353"/>
                  </a:lnTo>
                  <a:lnTo>
                    <a:pt x="702120" y="641353"/>
                  </a:lnTo>
                  <a:close/>
                  <a:moveTo>
                    <a:pt x="0" y="0"/>
                  </a:moveTo>
                  <a:lnTo>
                    <a:pt x="641352" y="0"/>
                  </a:lnTo>
                  <a:lnTo>
                    <a:pt x="641352" y="640625"/>
                  </a:lnTo>
                  <a:lnTo>
                    <a:pt x="641352" y="641353"/>
                  </a:lnTo>
                  <a:lnTo>
                    <a:pt x="258409" y="1036674"/>
                  </a:lnTo>
                  <a:lnTo>
                    <a:pt x="371495" y="641353"/>
                  </a:lnTo>
                  <a:lnTo>
                    <a:pt x="0" y="64135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Tree>
    <p:extLst>
      <p:ext uri="{BB962C8B-B14F-4D97-AF65-F5344CB8AC3E}">
        <p14:creationId xmlns:p14="http://schemas.microsoft.com/office/powerpoint/2010/main" val="302934779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156322-8E05-49A5-8C20-9CA10AFCB3BF}"/>
              </a:ext>
            </a:extLst>
          </p:cNvPr>
          <p:cNvSpPr>
            <a:spLocks noGrp="1"/>
          </p:cNvSpPr>
          <p:nvPr>
            <p:ph type="title"/>
          </p:nvPr>
        </p:nvSpPr>
        <p:spPr/>
        <p:txBody>
          <a:bodyPr/>
          <a:lstStyle/>
          <a:p>
            <a:r>
              <a:rPr lang="en-US" b="1" dirty="0"/>
              <a:t>Activity suggestions to accompany Dr Matthew Walker video</a:t>
            </a:r>
            <a:endParaRPr lang="en-GB" dirty="0"/>
          </a:p>
        </p:txBody>
      </p:sp>
    </p:spTree>
    <p:extLst>
      <p:ext uri="{BB962C8B-B14F-4D97-AF65-F5344CB8AC3E}">
        <p14:creationId xmlns:p14="http://schemas.microsoft.com/office/powerpoint/2010/main" val="39026129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9CB8E50-02D1-47CB-9CAB-6FC6047A8984}"/>
              </a:ext>
            </a:extLst>
          </p:cNvPr>
          <p:cNvGraphicFramePr>
            <a:graphicFrameLocks noGrp="1"/>
          </p:cNvGraphicFramePr>
          <p:nvPr>
            <p:ph sz="quarter" idx="18"/>
            <p:extLst>
              <p:ext uri="{D42A27DB-BD31-4B8C-83A1-F6EECF244321}">
                <p14:modId xmlns:p14="http://schemas.microsoft.com/office/powerpoint/2010/main" val="81888303"/>
              </p:ext>
            </p:extLst>
          </p:nvPr>
        </p:nvGraphicFramePr>
        <p:xfrm>
          <a:off x="409575" y="1082677"/>
          <a:ext cx="9087000" cy="4632960"/>
        </p:xfrm>
        <a:graphic>
          <a:graphicData uri="http://schemas.openxmlformats.org/drawingml/2006/table">
            <a:tbl>
              <a:tblPr firstRow="1" bandRow="1">
                <a:tableStyleId>{21E4AEA4-8DFA-4A89-87EB-49C32662AFE0}</a:tableStyleId>
              </a:tblPr>
              <a:tblGrid>
                <a:gridCol w="2649788">
                  <a:extLst>
                    <a:ext uri="{9D8B030D-6E8A-4147-A177-3AD203B41FA5}">
                      <a16:colId xmlns:a16="http://schemas.microsoft.com/office/drawing/2014/main" val="2898564318"/>
                    </a:ext>
                  </a:extLst>
                </a:gridCol>
                <a:gridCol w="3149600">
                  <a:extLst>
                    <a:ext uri="{9D8B030D-6E8A-4147-A177-3AD203B41FA5}">
                      <a16:colId xmlns:a16="http://schemas.microsoft.com/office/drawing/2014/main" val="425968369"/>
                    </a:ext>
                  </a:extLst>
                </a:gridCol>
                <a:gridCol w="3287612">
                  <a:extLst>
                    <a:ext uri="{9D8B030D-6E8A-4147-A177-3AD203B41FA5}">
                      <a16:colId xmlns:a16="http://schemas.microsoft.com/office/drawing/2014/main" val="1960223536"/>
                    </a:ext>
                  </a:extLst>
                </a:gridCol>
              </a:tblGrid>
              <a:tr h="201340">
                <a:tc>
                  <a:txBody>
                    <a:bodyPr/>
                    <a:lstStyle/>
                    <a:p>
                      <a:r>
                        <a:rPr lang="en-US" sz="1400" dirty="0"/>
                        <a:t>Activity Outline</a:t>
                      </a:r>
                      <a:endParaRPr lang="en-GB" sz="1400" dirty="0"/>
                    </a:p>
                  </a:txBody>
                  <a:tcPr/>
                </a:tc>
                <a:tc>
                  <a:txBody>
                    <a:bodyPr/>
                    <a:lstStyle/>
                    <a:p>
                      <a:r>
                        <a:rPr lang="en-US" sz="1400" dirty="0"/>
                        <a:t>Resources</a:t>
                      </a:r>
                      <a:endParaRPr lang="en-GB" sz="1400" dirty="0"/>
                    </a:p>
                  </a:txBody>
                  <a:tcPr/>
                </a:tc>
                <a:tc>
                  <a:txBody>
                    <a:bodyPr/>
                    <a:lstStyle/>
                    <a:p>
                      <a:r>
                        <a:rPr lang="en-US" sz="1400" dirty="0"/>
                        <a:t>Learning outcome</a:t>
                      </a:r>
                      <a:endParaRPr lang="en-GB" sz="1400" dirty="0"/>
                    </a:p>
                  </a:txBody>
                  <a:tcPr/>
                </a:tc>
                <a:extLst>
                  <a:ext uri="{0D108BD9-81ED-4DB2-BD59-A6C34878D82A}">
                    <a16:rowId xmlns:a16="http://schemas.microsoft.com/office/drawing/2014/main" val="2513435218"/>
                  </a:ext>
                </a:extLst>
              </a:tr>
              <a:tr h="1194156">
                <a:tc>
                  <a:txBody>
                    <a:bodyPr/>
                    <a:lstStyle/>
                    <a:p>
                      <a:r>
                        <a:rPr lang="en-US" sz="1400" dirty="0"/>
                        <a:t>To replicate a bedtime routine in the classroom</a:t>
                      </a:r>
                      <a:endParaRPr lang="en-GB" sz="1400" dirty="0"/>
                    </a:p>
                  </a:txBody>
                  <a:tcPr/>
                </a:tc>
                <a:tc>
                  <a:txBody>
                    <a:bodyPr/>
                    <a:lstStyle/>
                    <a:p>
                      <a:r>
                        <a:rPr lang="en-US" sz="1400" dirty="0" err="1"/>
                        <a:t>Pyjamas</a:t>
                      </a:r>
                      <a:r>
                        <a:rPr lang="en-US" sz="1400" dirty="0"/>
                        <a:t>/night clothes, cuddly toys, bedtime stories, tooth brush, blankets/sleeping bags, iPad</a:t>
                      </a:r>
                      <a:endParaRPr lang="en-GB" sz="1400" dirty="0"/>
                    </a:p>
                    <a:p>
                      <a:endParaRPr lang="en-US" sz="1400" dirty="0"/>
                    </a:p>
                    <a:p>
                      <a:r>
                        <a:rPr lang="en-US" sz="1400" dirty="0"/>
                        <a:t>Simple image of brain, darkness and daylight</a:t>
                      </a:r>
                    </a:p>
                  </a:txBody>
                  <a:tcPr/>
                </a:tc>
                <a:tc>
                  <a:txBody>
                    <a:bodyPr/>
                    <a:lstStyle/>
                    <a:p>
                      <a:r>
                        <a:rPr lang="en-US" sz="1400" dirty="0"/>
                        <a:t>For children to understand the importance of a bedtime routine, the impact of distractions in the bedroom (especially technology), </a:t>
                      </a:r>
                    </a:p>
                    <a:p>
                      <a:r>
                        <a:rPr lang="en-US" sz="1400" dirty="0"/>
                        <a:t>For children to understand how darkness in the night, and daylight in the day, helps the brain during sleep, and being outside during the day</a:t>
                      </a:r>
                      <a:endParaRPr lang="en-GB" sz="1400" dirty="0"/>
                    </a:p>
                  </a:txBody>
                  <a:tcPr/>
                </a:tc>
                <a:extLst>
                  <a:ext uri="{0D108BD9-81ED-4DB2-BD59-A6C34878D82A}">
                    <a16:rowId xmlns:a16="http://schemas.microsoft.com/office/drawing/2014/main" val="2996919597"/>
                  </a:ext>
                </a:extLst>
              </a:tr>
              <a:tr h="1052325">
                <a:tc>
                  <a:txBody>
                    <a:bodyPr/>
                    <a:lstStyle/>
                    <a:p>
                      <a:r>
                        <a:rPr lang="en-US" sz="1400" dirty="0"/>
                        <a:t>Watch funny video of little children and babies falling asleep in strange places and to explain why this might be</a:t>
                      </a:r>
                      <a:endParaRPr lang="en-GB" sz="1400" dirty="0"/>
                    </a:p>
                  </a:txBody>
                  <a:tcPr/>
                </a:tc>
                <a:tc>
                  <a:txBody>
                    <a:bodyPr/>
                    <a:lstStyle/>
                    <a:p>
                      <a:r>
                        <a:rPr lang="en-US" sz="1400" dirty="0"/>
                        <a:t>A clip of a video like this one </a:t>
                      </a:r>
                      <a:r>
                        <a:rPr lang="en-US" sz="1400" dirty="0">
                          <a:hlinkClick r:id="rId3"/>
                        </a:rPr>
                        <a:t>https://www.youtube.com/watch?v=vaU8D1vs1KQ</a:t>
                      </a:r>
                      <a:r>
                        <a:rPr lang="en-US" sz="1400" dirty="0"/>
                        <a:t>, some questioning prompts, e.g. why might the little children be sleeping? Why is sleeping well at night important for things we want to do in the daytime?</a:t>
                      </a:r>
                    </a:p>
                  </a:txBody>
                  <a:tcPr/>
                </a:tc>
                <a:tc>
                  <a:txBody>
                    <a:bodyPr/>
                    <a:lstStyle/>
                    <a:p>
                      <a:r>
                        <a:rPr lang="en-US" sz="1400" dirty="0"/>
                        <a:t>To </a:t>
                      </a:r>
                      <a:r>
                        <a:rPr lang="en-US" sz="1400" dirty="0" err="1"/>
                        <a:t>realise</a:t>
                      </a:r>
                      <a:r>
                        <a:rPr lang="en-US" sz="1400" dirty="0"/>
                        <a:t> the impact of not sleeping enough in the </a:t>
                      </a:r>
                      <a:r>
                        <a:rPr lang="en-US" sz="1400" dirty="0" err="1"/>
                        <a:t>nightt</a:t>
                      </a:r>
                      <a:r>
                        <a:rPr lang="en-US" sz="1400" dirty="0"/>
                        <a:t> on daytime activities and to begin thinking about things that help us feel awake and healthy</a:t>
                      </a:r>
                      <a:endParaRPr lang="en-GB" sz="1400" dirty="0"/>
                    </a:p>
                  </a:txBody>
                  <a:tcPr/>
                </a:tc>
                <a:extLst>
                  <a:ext uri="{0D108BD9-81ED-4DB2-BD59-A6C34878D82A}">
                    <a16:rowId xmlns:a16="http://schemas.microsoft.com/office/drawing/2014/main" val="684527809"/>
                  </a:ext>
                </a:extLst>
              </a:tr>
              <a:tr h="626832">
                <a:tc>
                  <a:txBody>
                    <a:bodyPr/>
                    <a:lstStyle/>
                    <a:p>
                      <a:r>
                        <a:rPr lang="en-US" sz="1400" dirty="0"/>
                        <a:t>To build or draw a house and align the different parts to the house to the pillars of sleep, food and activity</a:t>
                      </a:r>
                      <a:endParaRPr lang="en-GB" sz="1400" dirty="0"/>
                    </a:p>
                  </a:txBody>
                  <a:tcPr/>
                </a:tc>
                <a:tc>
                  <a:txBody>
                    <a:bodyPr/>
                    <a:lstStyle/>
                    <a:p>
                      <a:r>
                        <a:rPr lang="en-US" sz="1400" dirty="0"/>
                        <a:t>Lego bricks, pens and pencils, Three Little Pigs story</a:t>
                      </a:r>
                    </a:p>
                  </a:txBody>
                  <a:tcPr/>
                </a:tc>
                <a:tc>
                  <a:txBody>
                    <a:bodyPr/>
                    <a:lstStyle/>
                    <a:p>
                      <a:r>
                        <a:rPr lang="en-US" sz="1400" dirty="0"/>
                        <a:t>To enable children to see that if you don’t have a strong foundation (sleep) and walls (exercise and food), then the roof will fall off (poor health)</a:t>
                      </a:r>
                      <a:endParaRPr lang="en-GB" sz="1400" dirty="0"/>
                    </a:p>
                  </a:txBody>
                  <a:tcPr/>
                </a:tc>
                <a:extLst>
                  <a:ext uri="{0D108BD9-81ED-4DB2-BD59-A6C34878D82A}">
                    <a16:rowId xmlns:a16="http://schemas.microsoft.com/office/drawing/2014/main" val="366519473"/>
                  </a:ext>
                </a:extLst>
              </a:tr>
            </a:tbl>
          </a:graphicData>
        </a:graphic>
      </p:graphicFrame>
      <p:sp>
        <p:nvSpPr>
          <p:cNvPr id="3" name="Title 2">
            <a:extLst>
              <a:ext uri="{FF2B5EF4-FFF2-40B4-BE49-F238E27FC236}">
                <a16:creationId xmlns:a16="http://schemas.microsoft.com/office/drawing/2014/main" id="{15E3DBB6-8E13-4E75-A432-B32438E416A3}"/>
              </a:ext>
            </a:extLst>
          </p:cNvPr>
          <p:cNvSpPr>
            <a:spLocks noGrp="1"/>
          </p:cNvSpPr>
          <p:nvPr>
            <p:ph type="title"/>
          </p:nvPr>
        </p:nvSpPr>
        <p:spPr/>
        <p:txBody>
          <a:bodyPr/>
          <a:lstStyle/>
          <a:p>
            <a:r>
              <a:rPr lang="en-US" dirty="0"/>
              <a:t>Activity suggestion for children under 5</a:t>
            </a:r>
            <a:endParaRPr lang="en-GB" dirty="0"/>
          </a:p>
        </p:txBody>
      </p:sp>
    </p:spTree>
    <p:extLst>
      <p:ext uri="{BB962C8B-B14F-4D97-AF65-F5344CB8AC3E}">
        <p14:creationId xmlns:p14="http://schemas.microsoft.com/office/powerpoint/2010/main" val="366994312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9CB8E50-02D1-47CB-9CAB-6FC6047A8984}"/>
              </a:ext>
            </a:extLst>
          </p:cNvPr>
          <p:cNvGraphicFramePr>
            <a:graphicFrameLocks noGrp="1"/>
          </p:cNvGraphicFramePr>
          <p:nvPr>
            <p:ph sz="quarter" idx="18"/>
            <p:extLst>
              <p:ext uri="{D42A27DB-BD31-4B8C-83A1-F6EECF244321}">
                <p14:modId xmlns:p14="http://schemas.microsoft.com/office/powerpoint/2010/main" val="3918613828"/>
              </p:ext>
            </p:extLst>
          </p:nvPr>
        </p:nvGraphicFramePr>
        <p:xfrm>
          <a:off x="409575" y="1082675"/>
          <a:ext cx="9087000" cy="4700915"/>
        </p:xfrm>
        <a:graphic>
          <a:graphicData uri="http://schemas.openxmlformats.org/drawingml/2006/table">
            <a:tbl>
              <a:tblPr firstRow="1" bandRow="1">
                <a:tableStyleId>{21E4AEA4-8DFA-4A89-87EB-49C32662AFE0}</a:tableStyleId>
              </a:tblPr>
              <a:tblGrid>
                <a:gridCol w="3090055">
                  <a:extLst>
                    <a:ext uri="{9D8B030D-6E8A-4147-A177-3AD203B41FA5}">
                      <a16:colId xmlns:a16="http://schemas.microsoft.com/office/drawing/2014/main" val="2898564318"/>
                    </a:ext>
                  </a:extLst>
                </a:gridCol>
                <a:gridCol w="3838222">
                  <a:extLst>
                    <a:ext uri="{9D8B030D-6E8A-4147-A177-3AD203B41FA5}">
                      <a16:colId xmlns:a16="http://schemas.microsoft.com/office/drawing/2014/main" val="425968369"/>
                    </a:ext>
                  </a:extLst>
                </a:gridCol>
                <a:gridCol w="2158723">
                  <a:extLst>
                    <a:ext uri="{9D8B030D-6E8A-4147-A177-3AD203B41FA5}">
                      <a16:colId xmlns:a16="http://schemas.microsoft.com/office/drawing/2014/main" val="1960223536"/>
                    </a:ext>
                  </a:extLst>
                </a:gridCol>
              </a:tblGrid>
              <a:tr h="272210">
                <a:tc>
                  <a:txBody>
                    <a:bodyPr/>
                    <a:lstStyle/>
                    <a:p>
                      <a:r>
                        <a:rPr lang="en-US" sz="1400" dirty="0"/>
                        <a:t>Activity Outline</a:t>
                      </a:r>
                      <a:endParaRPr lang="en-GB" sz="1400" dirty="0"/>
                    </a:p>
                  </a:txBody>
                  <a:tcPr/>
                </a:tc>
                <a:tc>
                  <a:txBody>
                    <a:bodyPr/>
                    <a:lstStyle/>
                    <a:p>
                      <a:r>
                        <a:rPr lang="en-US" sz="1400" dirty="0"/>
                        <a:t>Resources</a:t>
                      </a:r>
                      <a:endParaRPr lang="en-GB" sz="1400" dirty="0"/>
                    </a:p>
                  </a:txBody>
                  <a:tcPr/>
                </a:tc>
                <a:tc>
                  <a:txBody>
                    <a:bodyPr/>
                    <a:lstStyle/>
                    <a:p>
                      <a:r>
                        <a:rPr lang="en-US" sz="1400" dirty="0"/>
                        <a:t>Learning outcome</a:t>
                      </a:r>
                      <a:endParaRPr lang="en-GB" sz="1400" dirty="0"/>
                    </a:p>
                  </a:txBody>
                  <a:tcPr/>
                </a:tc>
                <a:extLst>
                  <a:ext uri="{0D108BD9-81ED-4DB2-BD59-A6C34878D82A}">
                    <a16:rowId xmlns:a16="http://schemas.microsoft.com/office/drawing/2014/main" val="2513435218"/>
                  </a:ext>
                </a:extLst>
              </a:tr>
              <a:tr h="1866275">
                <a:tc>
                  <a:txBody>
                    <a:bodyPr/>
                    <a:lstStyle/>
                    <a:p>
                      <a:r>
                        <a:rPr lang="en-US" sz="1400" dirty="0"/>
                        <a:t>To make up a funny story with all the things that have happened in a day to help understand how the brain processes what has happened in the day during the dreaming phase of sleep</a:t>
                      </a:r>
                      <a:endParaRPr lang="en-GB" sz="1400" dirty="0"/>
                    </a:p>
                  </a:txBody>
                  <a:tcPr/>
                </a:tc>
                <a:tc>
                  <a:txBody>
                    <a:bodyPr/>
                    <a:lstStyle/>
                    <a:p>
                      <a:r>
                        <a:rPr lang="en-US" sz="1400" dirty="0"/>
                        <a:t>Little cards or pictures with a range of typical day activities – e.g. arriving at school by car, playing football, speaking with teacher, having lunch, stroking a dog on the way home, having a bath. </a:t>
                      </a:r>
                    </a:p>
                    <a:p>
                      <a:r>
                        <a:rPr lang="en-US" sz="1400" dirty="0"/>
                        <a:t>The children could then arrange them in a different pattern with the help of teacher e.g. the dog in the bath, playing football in the car</a:t>
                      </a:r>
                      <a:endParaRPr lang="en-GB" sz="1400" dirty="0"/>
                    </a:p>
                  </a:txBody>
                  <a:tcPr/>
                </a:tc>
                <a:tc>
                  <a:txBody>
                    <a:bodyPr/>
                    <a:lstStyle/>
                    <a:p>
                      <a:r>
                        <a:rPr lang="en-US" sz="1400" dirty="0"/>
                        <a:t>For children to understand that dreams, although confusing, are just the brain’s way of making sense of what happens in the day.</a:t>
                      </a:r>
                      <a:endParaRPr lang="en-GB" sz="1400" dirty="0"/>
                    </a:p>
                  </a:txBody>
                  <a:tcPr/>
                </a:tc>
                <a:extLst>
                  <a:ext uri="{0D108BD9-81ED-4DB2-BD59-A6C34878D82A}">
                    <a16:rowId xmlns:a16="http://schemas.microsoft.com/office/drawing/2014/main" val="2996919597"/>
                  </a:ext>
                </a:extLst>
              </a:tr>
              <a:tr h="1124736">
                <a:tc>
                  <a:txBody>
                    <a:bodyPr/>
                    <a:lstStyle/>
                    <a:p>
                      <a:r>
                        <a:rPr lang="en-US" sz="1400" dirty="0"/>
                        <a:t>To make and keep a sleep diary for a week and try to match the things that help with sleep on the days they felt best and learnt the most effectively</a:t>
                      </a:r>
                      <a:endParaRPr lang="en-GB" sz="1400" dirty="0"/>
                    </a:p>
                  </a:txBody>
                  <a:tcPr/>
                </a:tc>
                <a:tc>
                  <a:txBody>
                    <a:bodyPr/>
                    <a:lstStyle/>
                    <a:p>
                      <a:r>
                        <a:rPr lang="en-US" sz="1400" dirty="0"/>
                        <a:t>Card, pens, pencils, 7 day table showing days of the week and a rating</a:t>
                      </a:r>
                    </a:p>
                    <a:p>
                      <a:r>
                        <a:rPr lang="en-US" sz="1400" dirty="0"/>
                        <a:t>The ‘top tips for sleep’ card</a:t>
                      </a:r>
                      <a:endParaRPr lang="en-GB" sz="1400" dirty="0"/>
                    </a:p>
                  </a:txBody>
                  <a:tcPr/>
                </a:tc>
                <a:tc>
                  <a:txBody>
                    <a:bodyPr/>
                    <a:lstStyle/>
                    <a:p>
                      <a:r>
                        <a:rPr lang="en-US" sz="1400" dirty="0"/>
                        <a:t>To understand how important sleep is to good health, and make the connection between good sleep, feeling and learning better </a:t>
                      </a:r>
                      <a:endParaRPr lang="en-GB" sz="1400" dirty="0"/>
                    </a:p>
                  </a:txBody>
                  <a:tcPr/>
                </a:tc>
                <a:extLst>
                  <a:ext uri="{0D108BD9-81ED-4DB2-BD59-A6C34878D82A}">
                    <a16:rowId xmlns:a16="http://schemas.microsoft.com/office/drawing/2014/main" val="629989439"/>
                  </a:ext>
                </a:extLst>
              </a:tr>
              <a:tr h="949281">
                <a:tc>
                  <a:txBody>
                    <a:bodyPr/>
                    <a:lstStyle/>
                    <a:p>
                      <a:r>
                        <a:rPr lang="en-US" sz="1400" dirty="0"/>
                        <a:t>To write a creative story about a character who is not sleeping properly, and how a sleep magician helps him improve his sleep</a:t>
                      </a:r>
                      <a:endParaRPr lang="en-GB" sz="1400" dirty="0"/>
                    </a:p>
                  </a:txBody>
                  <a:tcPr/>
                </a:tc>
                <a:tc>
                  <a:txBody>
                    <a:bodyPr/>
                    <a:lstStyle/>
                    <a:p>
                      <a:r>
                        <a:rPr lang="en-US" sz="1400" dirty="0"/>
                        <a:t>The video, and the slide with sleep tips (found in resource section). The first part of the story could be written before GBWD and then discuss after the video what the magician might suggest </a:t>
                      </a:r>
                      <a:endParaRPr lang="en-GB" sz="1400" dirty="0"/>
                    </a:p>
                  </a:txBody>
                  <a:tcPr/>
                </a:tc>
                <a:tc>
                  <a:txBody>
                    <a:bodyPr/>
                    <a:lstStyle/>
                    <a:p>
                      <a:r>
                        <a:rPr lang="en-US" sz="1400" dirty="0"/>
                        <a:t>To </a:t>
                      </a:r>
                      <a:r>
                        <a:rPr lang="en-US" sz="1400" dirty="0" err="1"/>
                        <a:t>recognise</a:t>
                      </a:r>
                      <a:r>
                        <a:rPr lang="en-US" sz="1400" dirty="0"/>
                        <a:t> things that can impair good sleep</a:t>
                      </a:r>
                      <a:endParaRPr lang="en-GB" sz="1400" dirty="0"/>
                    </a:p>
                  </a:txBody>
                  <a:tcPr/>
                </a:tc>
                <a:extLst>
                  <a:ext uri="{0D108BD9-81ED-4DB2-BD59-A6C34878D82A}">
                    <a16:rowId xmlns:a16="http://schemas.microsoft.com/office/drawing/2014/main" val="2392794531"/>
                  </a:ext>
                </a:extLst>
              </a:tr>
            </a:tbl>
          </a:graphicData>
        </a:graphic>
      </p:graphicFrame>
      <p:sp>
        <p:nvSpPr>
          <p:cNvPr id="3" name="Title 2">
            <a:extLst>
              <a:ext uri="{FF2B5EF4-FFF2-40B4-BE49-F238E27FC236}">
                <a16:creationId xmlns:a16="http://schemas.microsoft.com/office/drawing/2014/main" id="{15E3DBB6-8E13-4E75-A432-B32438E416A3}"/>
              </a:ext>
            </a:extLst>
          </p:cNvPr>
          <p:cNvSpPr>
            <a:spLocks noGrp="1"/>
          </p:cNvSpPr>
          <p:nvPr>
            <p:ph type="title"/>
          </p:nvPr>
        </p:nvSpPr>
        <p:spPr/>
        <p:txBody>
          <a:bodyPr/>
          <a:lstStyle/>
          <a:p>
            <a:r>
              <a:rPr lang="en-US" dirty="0"/>
              <a:t>Activity suggestions for students aged 6-10</a:t>
            </a:r>
            <a:endParaRPr lang="en-GB" dirty="0"/>
          </a:p>
        </p:txBody>
      </p:sp>
    </p:spTree>
    <p:extLst>
      <p:ext uri="{BB962C8B-B14F-4D97-AF65-F5344CB8AC3E}">
        <p14:creationId xmlns:p14="http://schemas.microsoft.com/office/powerpoint/2010/main" val="12855720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9CB8E50-02D1-47CB-9CAB-6FC6047A8984}"/>
              </a:ext>
            </a:extLst>
          </p:cNvPr>
          <p:cNvGraphicFramePr>
            <a:graphicFrameLocks noGrp="1"/>
          </p:cNvGraphicFramePr>
          <p:nvPr>
            <p:ph sz="quarter" idx="18"/>
            <p:extLst>
              <p:ext uri="{D42A27DB-BD31-4B8C-83A1-F6EECF244321}">
                <p14:modId xmlns:p14="http://schemas.microsoft.com/office/powerpoint/2010/main" val="1238596402"/>
              </p:ext>
            </p:extLst>
          </p:nvPr>
        </p:nvGraphicFramePr>
        <p:xfrm>
          <a:off x="409575" y="1082675"/>
          <a:ext cx="9087000" cy="4511040"/>
        </p:xfrm>
        <a:graphic>
          <a:graphicData uri="http://schemas.openxmlformats.org/drawingml/2006/table">
            <a:tbl>
              <a:tblPr firstRow="1" bandRow="1">
                <a:tableStyleId>{21E4AEA4-8DFA-4A89-87EB-49C32662AFE0}</a:tableStyleId>
              </a:tblPr>
              <a:tblGrid>
                <a:gridCol w="3029000">
                  <a:extLst>
                    <a:ext uri="{9D8B030D-6E8A-4147-A177-3AD203B41FA5}">
                      <a16:colId xmlns:a16="http://schemas.microsoft.com/office/drawing/2014/main" val="2898564318"/>
                    </a:ext>
                  </a:extLst>
                </a:gridCol>
                <a:gridCol w="2824002">
                  <a:extLst>
                    <a:ext uri="{9D8B030D-6E8A-4147-A177-3AD203B41FA5}">
                      <a16:colId xmlns:a16="http://schemas.microsoft.com/office/drawing/2014/main" val="425968369"/>
                    </a:ext>
                  </a:extLst>
                </a:gridCol>
                <a:gridCol w="3233998">
                  <a:extLst>
                    <a:ext uri="{9D8B030D-6E8A-4147-A177-3AD203B41FA5}">
                      <a16:colId xmlns:a16="http://schemas.microsoft.com/office/drawing/2014/main" val="1960223536"/>
                    </a:ext>
                  </a:extLst>
                </a:gridCol>
              </a:tblGrid>
              <a:tr h="195589">
                <a:tc>
                  <a:txBody>
                    <a:bodyPr/>
                    <a:lstStyle/>
                    <a:p>
                      <a:r>
                        <a:rPr lang="en-US" sz="1400" dirty="0"/>
                        <a:t>Activity Outline</a:t>
                      </a:r>
                      <a:endParaRPr lang="en-GB" sz="1400" dirty="0"/>
                    </a:p>
                  </a:txBody>
                  <a:tcPr/>
                </a:tc>
                <a:tc>
                  <a:txBody>
                    <a:bodyPr/>
                    <a:lstStyle/>
                    <a:p>
                      <a:r>
                        <a:rPr lang="en-US" sz="1400" dirty="0"/>
                        <a:t>Resources</a:t>
                      </a:r>
                      <a:endParaRPr lang="en-GB" sz="1400" dirty="0"/>
                    </a:p>
                  </a:txBody>
                  <a:tcPr/>
                </a:tc>
                <a:tc>
                  <a:txBody>
                    <a:bodyPr/>
                    <a:lstStyle/>
                    <a:p>
                      <a:r>
                        <a:rPr lang="en-US" sz="1400" dirty="0"/>
                        <a:t>Learning outcome</a:t>
                      </a:r>
                      <a:endParaRPr lang="en-GB" sz="1400" dirty="0"/>
                    </a:p>
                  </a:txBody>
                  <a:tcPr/>
                </a:tc>
                <a:extLst>
                  <a:ext uri="{0D108BD9-81ED-4DB2-BD59-A6C34878D82A}">
                    <a16:rowId xmlns:a16="http://schemas.microsoft.com/office/drawing/2014/main" val="2513435218"/>
                  </a:ext>
                </a:extLst>
              </a:tr>
              <a:tr h="1026400">
                <a:tc>
                  <a:txBody>
                    <a:bodyPr/>
                    <a:lstStyle/>
                    <a:p>
                      <a:r>
                        <a:rPr lang="en-US" sz="1400" dirty="0"/>
                        <a:t>To discuss the feasibility of the Matthew Walker Smart Phone Challenge and working out a way to assess the challenge as per the criteria in slide 8 in small groups </a:t>
                      </a:r>
                      <a:endParaRPr lang="en-GB" sz="1400" dirty="0"/>
                    </a:p>
                  </a:txBody>
                  <a:tcPr/>
                </a:tc>
                <a:tc>
                  <a:txBody>
                    <a:bodyPr/>
                    <a:lstStyle/>
                    <a:p>
                      <a:r>
                        <a:rPr lang="en-US" sz="1400" dirty="0"/>
                        <a:t>Video link of Dr Walker issuing a challenge to our students in the Cognita video  (11minutes). </a:t>
                      </a:r>
                    </a:p>
                    <a:p>
                      <a:r>
                        <a:rPr lang="en-US" sz="1400" dirty="0"/>
                        <a:t>Pens/Paper/Computer to create a spreadsheet/table in groups that could measure key outcomes</a:t>
                      </a:r>
                    </a:p>
                  </a:txBody>
                  <a:tcPr/>
                </a:tc>
                <a:tc>
                  <a:txBody>
                    <a:bodyPr/>
                    <a:lstStyle/>
                    <a:p>
                      <a:r>
                        <a:rPr lang="en-US" sz="1400" dirty="0"/>
                        <a:t>To assess whether sleeping without phone in bedroom, or delaying checking phone for 10 minutes after waking, helps improve mood and emotion</a:t>
                      </a:r>
                      <a:endParaRPr lang="en-GB" sz="1400" dirty="0"/>
                    </a:p>
                  </a:txBody>
                  <a:tcPr/>
                </a:tc>
                <a:extLst>
                  <a:ext uri="{0D108BD9-81ED-4DB2-BD59-A6C34878D82A}">
                    <a16:rowId xmlns:a16="http://schemas.microsoft.com/office/drawing/2014/main" val="3756978738"/>
                  </a:ext>
                </a:extLst>
              </a:tr>
              <a:tr h="472366">
                <a:tc>
                  <a:txBody>
                    <a:bodyPr/>
                    <a:lstStyle/>
                    <a:p>
                      <a:r>
                        <a:rPr lang="en-US" sz="1400" dirty="0"/>
                        <a:t>Sleep myths or facts</a:t>
                      </a:r>
                      <a:endParaRPr lang="en-GB" sz="1400" dirty="0"/>
                    </a:p>
                  </a:txBody>
                  <a:tcPr/>
                </a:tc>
                <a:tc>
                  <a:txBody>
                    <a:bodyPr/>
                    <a:lstStyle/>
                    <a:p>
                      <a:r>
                        <a:rPr lang="en-US" sz="1400" dirty="0"/>
                        <a:t>Sleep myths factsheet (provided in resources section)</a:t>
                      </a:r>
                      <a:endParaRPr lang="en-GB" sz="1400" dirty="0"/>
                    </a:p>
                  </a:txBody>
                  <a:tcPr/>
                </a:tc>
                <a:tc>
                  <a:txBody>
                    <a:bodyPr/>
                    <a:lstStyle/>
                    <a:p>
                      <a:r>
                        <a:rPr lang="en-US" sz="1400" dirty="0"/>
                        <a:t>To learn which common sleep tales are true, which are not and why</a:t>
                      </a:r>
                      <a:endParaRPr lang="en-GB" sz="1400" dirty="0"/>
                    </a:p>
                  </a:txBody>
                  <a:tcPr/>
                </a:tc>
                <a:extLst>
                  <a:ext uri="{0D108BD9-81ED-4DB2-BD59-A6C34878D82A}">
                    <a16:rowId xmlns:a16="http://schemas.microsoft.com/office/drawing/2014/main" val="2996919597"/>
                  </a:ext>
                </a:extLst>
              </a:tr>
              <a:tr h="1026400">
                <a:tc>
                  <a:txBody>
                    <a:bodyPr/>
                    <a:lstStyle/>
                    <a:p>
                      <a:r>
                        <a:rPr lang="en-US" sz="1400" dirty="0"/>
                        <a:t>Data collection and presentation of sleep habits of each class to compare with other Cognita countries</a:t>
                      </a:r>
                      <a:endParaRPr lang="en-GB" sz="1400" dirty="0"/>
                    </a:p>
                  </a:txBody>
                  <a:tcPr/>
                </a:tc>
                <a:tc>
                  <a:txBody>
                    <a:bodyPr/>
                    <a:lstStyle/>
                    <a:p>
                      <a:r>
                        <a:rPr lang="en-US" sz="1400" dirty="0"/>
                        <a:t>Sleep Questionnaire (resources)</a:t>
                      </a:r>
                    </a:p>
                    <a:p>
                      <a:r>
                        <a:rPr lang="en-US" sz="1400" dirty="0"/>
                        <a:t>Presentation of data about number of average hours each class sleeps, in a pie chart</a:t>
                      </a:r>
                      <a:endParaRPr lang="en-GB" sz="1400" dirty="0"/>
                    </a:p>
                  </a:txBody>
                  <a:tcPr/>
                </a:tc>
                <a:tc>
                  <a:txBody>
                    <a:bodyPr/>
                    <a:lstStyle/>
                    <a:p>
                      <a:pPr marL="342900" indent="-342900">
                        <a:buAutoNum type="arabicPeriod"/>
                      </a:pPr>
                      <a:r>
                        <a:rPr lang="en-US" sz="1400" dirty="0"/>
                        <a:t>To enable students to assess the quality of their collective sleep as a class and compare with other Cognita countries</a:t>
                      </a:r>
                    </a:p>
                    <a:p>
                      <a:pPr marL="342900" indent="-342900">
                        <a:buAutoNum type="arabicPeriod"/>
                      </a:pPr>
                      <a:r>
                        <a:rPr lang="en-US" sz="1400" dirty="0"/>
                        <a:t>To further attribute reasons for the findings based on sleep science</a:t>
                      </a:r>
                      <a:endParaRPr lang="en-GB" sz="1400" dirty="0"/>
                    </a:p>
                  </a:txBody>
                  <a:tcPr/>
                </a:tc>
                <a:extLst>
                  <a:ext uri="{0D108BD9-81ED-4DB2-BD59-A6C34878D82A}">
                    <a16:rowId xmlns:a16="http://schemas.microsoft.com/office/drawing/2014/main" val="3903038350"/>
                  </a:ext>
                </a:extLst>
              </a:tr>
              <a:tr h="753352">
                <a:tc>
                  <a:txBody>
                    <a:bodyPr/>
                    <a:lstStyle/>
                    <a:p>
                      <a:r>
                        <a:rPr lang="en-US" sz="1400" dirty="0"/>
                        <a:t>Student-led debate about why teenagers should start school later</a:t>
                      </a:r>
                      <a:endParaRPr lang="en-GB" sz="1400" dirty="0"/>
                    </a:p>
                  </a:txBody>
                  <a:tcPr/>
                </a:tc>
                <a:tc>
                  <a:txBody>
                    <a:bodyPr/>
                    <a:lstStyle/>
                    <a:p>
                      <a:r>
                        <a:rPr lang="en-US" sz="1400" dirty="0"/>
                        <a:t>Use information from slides and articles in resource section </a:t>
                      </a:r>
                      <a:endParaRPr lang="en-GB" sz="1400" dirty="0"/>
                    </a:p>
                  </a:txBody>
                  <a:tcPr/>
                </a:tc>
                <a:tc>
                  <a:txBody>
                    <a:bodyPr/>
                    <a:lstStyle/>
                    <a:p>
                      <a:r>
                        <a:rPr lang="en-US" sz="1400" dirty="0"/>
                        <a:t>To understand why teenagers find it especially hard to get up for an early start for school and how to make it less difficult</a:t>
                      </a:r>
                      <a:endParaRPr lang="en-GB" sz="1400" dirty="0"/>
                    </a:p>
                  </a:txBody>
                  <a:tcPr/>
                </a:tc>
                <a:extLst>
                  <a:ext uri="{0D108BD9-81ED-4DB2-BD59-A6C34878D82A}">
                    <a16:rowId xmlns:a16="http://schemas.microsoft.com/office/drawing/2014/main" val="2389802617"/>
                  </a:ext>
                </a:extLst>
              </a:tr>
            </a:tbl>
          </a:graphicData>
        </a:graphic>
      </p:graphicFrame>
      <p:sp>
        <p:nvSpPr>
          <p:cNvPr id="3" name="Title 2">
            <a:extLst>
              <a:ext uri="{FF2B5EF4-FFF2-40B4-BE49-F238E27FC236}">
                <a16:creationId xmlns:a16="http://schemas.microsoft.com/office/drawing/2014/main" id="{15E3DBB6-8E13-4E75-A432-B32438E416A3}"/>
              </a:ext>
            </a:extLst>
          </p:cNvPr>
          <p:cNvSpPr>
            <a:spLocks noGrp="1"/>
          </p:cNvSpPr>
          <p:nvPr>
            <p:ph type="title"/>
          </p:nvPr>
        </p:nvSpPr>
        <p:spPr/>
        <p:txBody>
          <a:bodyPr/>
          <a:lstStyle/>
          <a:p>
            <a:r>
              <a:rPr lang="en-US" dirty="0"/>
              <a:t>Activity suggestions for students aged 11-14</a:t>
            </a:r>
            <a:endParaRPr lang="en-GB" dirty="0"/>
          </a:p>
        </p:txBody>
      </p:sp>
    </p:spTree>
    <p:extLst>
      <p:ext uri="{BB962C8B-B14F-4D97-AF65-F5344CB8AC3E}">
        <p14:creationId xmlns:p14="http://schemas.microsoft.com/office/powerpoint/2010/main" val="185850452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119C2-5905-4878-9FA3-4DDFC7712EB8}"/>
              </a:ext>
            </a:extLst>
          </p:cNvPr>
          <p:cNvSpPr>
            <a:spLocks noGrp="1"/>
          </p:cNvSpPr>
          <p:nvPr>
            <p:ph type="title"/>
          </p:nvPr>
        </p:nvSpPr>
        <p:spPr>
          <a:xfrm>
            <a:off x="1263439" y="2108684"/>
            <a:ext cx="7379122" cy="2400795"/>
          </a:xfrm>
        </p:spPr>
        <p:txBody>
          <a:bodyPr/>
          <a:lstStyle/>
          <a:p>
            <a:r>
              <a:rPr lang="en-US" dirty="0"/>
              <a:t>“</a:t>
            </a:r>
            <a:r>
              <a:rPr lang="en-US" b="1" dirty="0"/>
              <a:t>The best bridge between despair and hope is a good night’s sleep"</a:t>
            </a:r>
            <a:br>
              <a:rPr lang="en-US" dirty="0"/>
            </a:br>
            <a:r>
              <a:rPr lang="en-US" dirty="0"/>
              <a:t>  </a:t>
            </a:r>
            <a:br>
              <a:rPr lang="en-US" dirty="0"/>
            </a:br>
            <a:r>
              <a:rPr lang="en-US" sz="3600" b="0" i="1" dirty="0"/>
              <a:t>Dr Matthew Walker – Founder and Director of the Centre for Human Sleep Science</a:t>
            </a:r>
            <a:r>
              <a:rPr lang="en-US" sz="3600" i="1" dirty="0"/>
              <a:t> </a:t>
            </a:r>
            <a:endParaRPr lang="en-GB" i="1" dirty="0"/>
          </a:p>
        </p:txBody>
      </p:sp>
    </p:spTree>
    <p:extLst>
      <p:ext uri="{BB962C8B-B14F-4D97-AF65-F5344CB8AC3E}">
        <p14:creationId xmlns:p14="http://schemas.microsoft.com/office/powerpoint/2010/main" val="15077761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9CB8E50-02D1-47CB-9CAB-6FC6047A8984}"/>
              </a:ext>
            </a:extLst>
          </p:cNvPr>
          <p:cNvGraphicFramePr>
            <a:graphicFrameLocks noGrp="1"/>
          </p:cNvGraphicFramePr>
          <p:nvPr>
            <p:ph sz="quarter" idx="18"/>
            <p:extLst>
              <p:ext uri="{D42A27DB-BD31-4B8C-83A1-F6EECF244321}">
                <p14:modId xmlns:p14="http://schemas.microsoft.com/office/powerpoint/2010/main" val="3533318173"/>
              </p:ext>
            </p:extLst>
          </p:nvPr>
        </p:nvGraphicFramePr>
        <p:xfrm>
          <a:off x="409575" y="1082675"/>
          <a:ext cx="9086999" cy="4511040"/>
        </p:xfrm>
        <a:graphic>
          <a:graphicData uri="http://schemas.openxmlformats.org/drawingml/2006/table">
            <a:tbl>
              <a:tblPr firstRow="1" bandRow="1">
                <a:tableStyleId>{21E4AEA4-8DFA-4A89-87EB-49C32662AFE0}</a:tableStyleId>
              </a:tblPr>
              <a:tblGrid>
                <a:gridCol w="3025601">
                  <a:extLst>
                    <a:ext uri="{9D8B030D-6E8A-4147-A177-3AD203B41FA5}">
                      <a16:colId xmlns:a16="http://schemas.microsoft.com/office/drawing/2014/main" val="2898564318"/>
                    </a:ext>
                  </a:extLst>
                </a:gridCol>
                <a:gridCol w="2901829">
                  <a:extLst>
                    <a:ext uri="{9D8B030D-6E8A-4147-A177-3AD203B41FA5}">
                      <a16:colId xmlns:a16="http://schemas.microsoft.com/office/drawing/2014/main" val="425968369"/>
                    </a:ext>
                  </a:extLst>
                </a:gridCol>
                <a:gridCol w="3159569">
                  <a:extLst>
                    <a:ext uri="{9D8B030D-6E8A-4147-A177-3AD203B41FA5}">
                      <a16:colId xmlns:a16="http://schemas.microsoft.com/office/drawing/2014/main" val="1960223536"/>
                    </a:ext>
                  </a:extLst>
                </a:gridCol>
              </a:tblGrid>
              <a:tr h="221002">
                <a:tc>
                  <a:txBody>
                    <a:bodyPr/>
                    <a:lstStyle/>
                    <a:p>
                      <a:r>
                        <a:rPr lang="en-US" sz="1400" dirty="0"/>
                        <a:t>Activity Outline</a:t>
                      </a:r>
                      <a:endParaRPr lang="en-GB" sz="1400" dirty="0"/>
                    </a:p>
                  </a:txBody>
                  <a:tcPr/>
                </a:tc>
                <a:tc>
                  <a:txBody>
                    <a:bodyPr/>
                    <a:lstStyle/>
                    <a:p>
                      <a:r>
                        <a:rPr lang="en-US" sz="1400" dirty="0"/>
                        <a:t>Resources</a:t>
                      </a:r>
                      <a:endParaRPr lang="en-GB" sz="1400" dirty="0"/>
                    </a:p>
                  </a:txBody>
                  <a:tcPr/>
                </a:tc>
                <a:tc>
                  <a:txBody>
                    <a:bodyPr/>
                    <a:lstStyle/>
                    <a:p>
                      <a:r>
                        <a:rPr lang="en-US" sz="1400" dirty="0"/>
                        <a:t>Learning outcome</a:t>
                      </a:r>
                      <a:endParaRPr lang="en-GB" sz="1400" dirty="0"/>
                    </a:p>
                  </a:txBody>
                  <a:tcPr/>
                </a:tc>
                <a:extLst>
                  <a:ext uri="{0D108BD9-81ED-4DB2-BD59-A6C34878D82A}">
                    <a16:rowId xmlns:a16="http://schemas.microsoft.com/office/drawing/2014/main" val="2513435218"/>
                  </a:ext>
                </a:extLst>
              </a:tr>
              <a:tr h="530405">
                <a:tc>
                  <a:txBody>
                    <a:bodyPr/>
                    <a:lstStyle/>
                    <a:p>
                      <a:r>
                        <a:rPr lang="en-US" sz="1400" dirty="0"/>
                        <a:t>Assessment of Sleep </a:t>
                      </a:r>
                      <a:endParaRPr lang="en-GB" sz="1400" dirty="0"/>
                    </a:p>
                  </a:txBody>
                  <a:tcPr/>
                </a:tc>
                <a:tc>
                  <a:txBody>
                    <a:bodyPr/>
                    <a:lstStyle/>
                    <a:p>
                      <a:r>
                        <a:rPr lang="en-US" sz="1400" dirty="0"/>
                        <a:t>SATED Questionnaire</a:t>
                      </a:r>
                      <a:endParaRPr lang="en-GB" sz="1400" dirty="0"/>
                    </a:p>
                  </a:txBody>
                  <a:tcPr/>
                </a:tc>
                <a:tc>
                  <a:txBody>
                    <a:bodyPr/>
                    <a:lstStyle/>
                    <a:p>
                      <a:r>
                        <a:rPr lang="en-US" sz="1400" dirty="0"/>
                        <a:t>To enable students to identify the key elements of sleep that are critical to wellbeing</a:t>
                      </a:r>
                      <a:endParaRPr lang="en-GB" sz="1400" dirty="0"/>
                    </a:p>
                  </a:txBody>
                  <a:tcPr/>
                </a:tc>
                <a:extLst>
                  <a:ext uri="{0D108BD9-81ED-4DB2-BD59-A6C34878D82A}">
                    <a16:rowId xmlns:a16="http://schemas.microsoft.com/office/drawing/2014/main" val="2996919597"/>
                  </a:ext>
                </a:extLst>
              </a:tr>
              <a:tr h="994509">
                <a:tc>
                  <a:txBody>
                    <a:bodyPr/>
                    <a:lstStyle/>
                    <a:p>
                      <a:r>
                        <a:rPr lang="en-US" sz="1400" dirty="0"/>
                        <a:t>To discuss the feasibility of the Matthew Walker Smart Phone Challenge and working out a way to assess the challenge as per the criteria in slide 8 in small groups </a:t>
                      </a:r>
                      <a:endParaRPr lang="en-GB" sz="1400" dirty="0"/>
                    </a:p>
                  </a:txBody>
                  <a:tcPr/>
                </a:tc>
                <a:tc>
                  <a:txBody>
                    <a:bodyPr/>
                    <a:lstStyle/>
                    <a:p>
                      <a:r>
                        <a:rPr lang="en-US" sz="1400" dirty="0"/>
                        <a:t>Video link of Dr Walker issuing a challenge to our students in the Cognita video  (11minutes). </a:t>
                      </a:r>
                    </a:p>
                    <a:p>
                      <a:r>
                        <a:rPr lang="en-US" sz="1400" dirty="0"/>
                        <a:t>Pens/Paper/Computer to create a spreadsheet/table in groups that could measure key outcomes</a:t>
                      </a:r>
                    </a:p>
                  </a:txBody>
                  <a:tcPr/>
                </a:tc>
                <a:tc>
                  <a:txBody>
                    <a:bodyPr/>
                    <a:lstStyle/>
                    <a:p>
                      <a:r>
                        <a:rPr lang="en-US" sz="1400" dirty="0"/>
                        <a:t>To assess whether sleeping without phone in bedroom, or delaying checking phone for 10 minutes after waking, helps improve mood and emotion</a:t>
                      </a:r>
                      <a:endParaRPr lang="en-GB" sz="1400" dirty="0"/>
                    </a:p>
                  </a:txBody>
                  <a:tcPr/>
                </a:tc>
                <a:extLst>
                  <a:ext uri="{0D108BD9-81ED-4DB2-BD59-A6C34878D82A}">
                    <a16:rowId xmlns:a16="http://schemas.microsoft.com/office/drawing/2014/main" val="3903038350"/>
                  </a:ext>
                </a:extLst>
              </a:tr>
              <a:tr h="839807">
                <a:tc>
                  <a:txBody>
                    <a:bodyPr/>
                    <a:lstStyle/>
                    <a:p>
                      <a:r>
                        <a:rPr lang="en-US" sz="1400" dirty="0"/>
                        <a:t>Why ‘pulling an all-nighter will never work’ – Discuss</a:t>
                      </a:r>
                    </a:p>
                    <a:p>
                      <a:r>
                        <a:rPr lang="en-US" sz="1400" dirty="0"/>
                        <a:t>Using this title, either write or discuss in small groups why Dr Walker stated this</a:t>
                      </a:r>
                      <a:endParaRPr lang="en-GB" sz="1400" dirty="0"/>
                    </a:p>
                  </a:txBody>
                  <a:tcPr/>
                </a:tc>
                <a:tc>
                  <a:txBody>
                    <a:bodyPr/>
                    <a:lstStyle/>
                    <a:p>
                      <a:r>
                        <a:rPr lang="en-US" sz="1400" dirty="0"/>
                        <a:t>Interview with Dr Walker</a:t>
                      </a:r>
                    </a:p>
                    <a:p>
                      <a:r>
                        <a:rPr lang="en-US" sz="1400" dirty="0"/>
                        <a:t>Matthew Walker Book – Why We Sleep </a:t>
                      </a:r>
                    </a:p>
                  </a:txBody>
                  <a:tcPr/>
                </a:tc>
                <a:tc>
                  <a:txBody>
                    <a:bodyPr/>
                    <a:lstStyle/>
                    <a:p>
                      <a:r>
                        <a:rPr lang="en-US" sz="1400" dirty="0"/>
                        <a:t>To </a:t>
                      </a:r>
                      <a:r>
                        <a:rPr lang="en-US" sz="1400" dirty="0" err="1"/>
                        <a:t>rationalise</a:t>
                      </a:r>
                      <a:r>
                        <a:rPr lang="en-US" sz="1400" dirty="0"/>
                        <a:t> why staying up all night is counterproductive to learning and memory</a:t>
                      </a:r>
                      <a:endParaRPr lang="en-GB" sz="1400" dirty="0"/>
                    </a:p>
                  </a:txBody>
                  <a:tcPr/>
                </a:tc>
                <a:extLst>
                  <a:ext uri="{0D108BD9-81ED-4DB2-BD59-A6C34878D82A}">
                    <a16:rowId xmlns:a16="http://schemas.microsoft.com/office/drawing/2014/main" val="2389802617"/>
                  </a:ext>
                </a:extLst>
              </a:tr>
              <a:tr h="839807">
                <a:tc>
                  <a:txBody>
                    <a:bodyPr/>
                    <a:lstStyle/>
                    <a:p>
                      <a:r>
                        <a:rPr lang="en-US" sz="1400" dirty="0"/>
                        <a:t>To understand the impact of modafinil – a drug that artificially keeps students awake </a:t>
                      </a:r>
                    </a:p>
                    <a:p>
                      <a:r>
                        <a:rPr lang="en-US" sz="1400" dirty="0"/>
                        <a:t>* Suitable for Sixth Form pupils</a:t>
                      </a:r>
                      <a:endParaRPr lang="en-GB" sz="1400" dirty="0"/>
                    </a:p>
                  </a:txBody>
                  <a:tcPr/>
                </a:tc>
                <a:tc>
                  <a:txBody>
                    <a:bodyPr/>
                    <a:lstStyle/>
                    <a:p>
                      <a:r>
                        <a:rPr lang="en-US" sz="1400" dirty="0"/>
                        <a:t>S</a:t>
                      </a:r>
                      <a:r>
                        <a:rPr lang="en-GB" sz="1400" dirty="0" err="1"/>
                        <a:t>timulus</a:t>
                      </a:r>
                      <a:r>
                        <a:rPr lang="en-GB" sz="1400" dirty="0"/>
                        <a:t> video from the BBC outlining the dangers of modafinil</a:t>
                      </a:r>
                    </a:p>
                    <a:p>
                      <a:r>
                        <a:rPr lang="en-GB" sz="1400" dirty="0">
                          <a:hlinkClick r:id="rId2"/>
                        </a:rPr>
                        <a:t>https://www.bbc.co.uk/news/magazine-35091574</a:t>
                      </a:r>
                      <a:r>
                        <a:rPr lang="en-GB" sz="1400" dirty="0"/>
                        <a:t> </a:t>
                      </a:r>
                      <a:endParaRPr lang="en-US" sz="1400" dirty="0"/>
                    </a:p>
                  </a:txBody>
                  <a:tcPr/>
                </a:tc>
                <a:tc>
                  <a:txBody>
                    <a:bodyPr/>
                    <a:lstStyle/>
                    <a:p>
                      <a:r>
                        <a:rPr lang="en-US" sz="1400" dirty="0"/>
                        <a:t>For students to </a:t>
                      </a:r>
                      <a:r>
                        <a:rPr lang="en-US" sz="1400" dirty="0" err="1"/>
                        <a:t>realise</a:t>
                      </a:r>
                      <a:r>
                        <a:rPr lang="en-US" sz="1400" dirty="0"/>
                        <a:t> that there is not a healthy and safe way to cut down on sleep, and to be aware of the side effects of drugs like modafinil</a:t>
                      </a:r>
                      <a:endParaRPr lang="en-GB" sz="1400" dirty="0"/>
                    </a:p>
                  </a:txBody>
                  <a:tcPr/>
                </a:tc>
                <a:extLst>
                  <a:ext uri="{0D108BD9-81ED-4DB2-BD59-A6C34878D82A}">
                    <a16:rowId xmlns:a16="http://schemas.microsoft.com/office/drawing/2014/main" val="3335419303"/>
                  </a:ext>
                </a:extLst>
              </a:tr>
            </a:tbl>
          </a:graphicData>
        </a:graphic>
      </p:graphicFrame>
      <p:sp>
        <p:nvSpPr>
          <p:cNvPr id="3" name="Title 2">
            <a:extLst>
              <a:ext uri="{FF2B5EF4-FFF2-40B4-BE49-F238E27FC236}">
                <a16:creationId xmlns:a16="http://schemas.microsoft.com/office/drawing/2014/main" id="{15E3DBB6-8E13-4E75-A432-B32438E416A3}"/>
              </a:ext>
            </a:extLst>
          </p:cNvPr>
          <p:cNvSpPr>
            <a:spLocks noGrp="1"/>
          </p:cNvSpPr>
          <p:nvPr>
            <p:ph type="title"/>
          </p:nvPr>
        </p:nvSpPr>
        <p:spPr/>
        <p:txBody>
          <a:bodyPr/>
          <a:lstStyle/>
          <a:p>
            <a:r>
              <a:rPr lang="en-US" dirty="0"/>
              <a:t>Activity suggestions for students aged 15-18</a:t>
            </a:r>
            <a:endParaRPr lang="en-GB" dirty="0"/>
          </a:p>
        </p:txBody>
      </p:sp>
    </p:spTree>
    <p:extLst>
      <p:ext uri="{BB962C8B-B14F-4D97-AF65-F5344CB8AC3E}">
        <p14:creationId xmlns:p14="http://schemas.microsoft.com/office/powerpoint/2010/main" val="386961410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156322-8E05-49A5-8C20-9CA10AFCB3BF}"/>
              </a:ext>
            </a:extLst>
          </p:cNvPr>
          <p:cNvSpPr>
            <a:spLocks noGrp="1"/>
          </p:cNvSpPr>
          <p:nvPr>
            <p:ph type="title"/>
          </p:nvPr>
        </p:nvSpPr>
        <p:spPr/>
        <p:txBody>
          <a:bodyPr/>
          <a:lstStyle/>
          <a:p>
            <a:r>
              <a:rPr lang="en-US" dirty="0"/>
              <a:t>Resources</a:t>
            </a:r>
            <a:endParaRPr lang="en-GB" dirty="0"/>
          </a:p>
        </p:txBody>
      </p:sp>
    </p:spTree>
    <p:extLst>
      <p:ext uri="{BB962C8B-B14F-4D97-AF65-F5344CB8AC3E}">
        <p14:creationId xmlns:p14="http://schemas.microsoft.com/office/powerpoint/2010/main" val="199486575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2F1CCCF2-540B-40E4-8152-1E0652BC8F35}"/>
              </a:ext>
            </a:extLst>
          </p:cNvPr>
          <p:cNvGraphicFramePr>
            <a:graphicFrameLocks noGrp="1"/>
          </p:cNvGraphicFramePr>
          <p:nvPr>
            <p:ph sz="quarter" idx="18"/>
            <p:extLst>
              <p:ext uri="{D42A27DB-BD31-4B8C-83A1-F6EECF244321}">
                <p14:modId xmlns:p14="http://schemas.microsoft.com/office/powerpoint/2010/main" val="2020683692"/>
              </p:ext>
            </p:extLst>
          </p:nvPr>
        </p:nvGraphicFramePr>
        <p:xfrm>
          <a:off x="409575" y="1082675"/>
          <a:ext cx="9087001" cy="4690810"/>
        </p:xfrm>
        <a:graphic>
          <a:graphicData uri="http://schemas.openxmlformats.org/drawingml/2006/table">
            <a:tbl>
              <a:tblPr firstRow="1" bandRow="1">
                <a:tableStyleId>{21E4AEA4-8DFA-4A89-87EB-49C32662AFE0}</a:tableStyleId>
              </a:tblPr>
              <a:tblGrid>
                <a:gridCol w="4799329">
                  <a:extLst>
                    <a:ext uri="{9D8B030D-6E8A-4147-A177-3AD203B41FA5}">
                      <a16:colId xmlns:a16="http://schemas.microsoft.com/office/drawing/2014/main" val="179691498"/>
                    </a:ext>
                  </a:extLst>
                </a:gridCol>
                <a:gridCol w="4287672">
                  <a:extLst>
                    <a:ext uri="{9D8B030D-6E8A-4147-A177-3AD203B41FA5}">
                      <a16:colId xmlns:a16="http://schemas.microsoft.com/office/drawing/2014/main" val="2584806488"/>
                    </a:ext>
                  </a:extLst>
                </a:gridCol>
              </a:tblGrid>
              <a:tr h="305665">
                <a:tc>
                  <a:txBody>
                    <a:bodyPr/>
                    <a:lstStyle/>
                    <a:p>
                      <a:r>
                        <a:rPr lang="en-GB" dirty="0"/>
                        <a:t>Resource Title &amp; Link</a:t>
                      </a:r>
                    </a:p>
                  </a:txBody>
                  <a:tcPr/>
                </a:tc>
                <a:tc>
                  <a:txBody>
                    <a:bodyPr/>
                    <a:lstStyle/>
                    <a:p>
                      <a:r>
                        <a:rPr lang="en-GB" dirty="0"/>
                        <a:t>Resource Description</a:t>
                      </a:r>
                    </a:p>
                  </a:txBody>
                  <a:tcPr/>
                </a:tc>
                <a:extLst>
                  <a:ext uri="{0D108BD9-81ED-4DB2-BD59-A6C34878D82A}">
                    <a16:rowId xmlns:a16="http://schemas.microsoft.com/office/drawing/2014/main" val="2469973152"/>
                  </a:ext>
                </a:extLst>
              </a:tr>
              <a:tr h="305665">
                <a:tc>
                  <a:txBody>
                    <a:bodyPr/>
                    <a:lstStyle/>
                    <a:p>
                      <a:r>
                        <a:rPr lang="en-US" dirty="0"/>
                        <a:t>Sleeping Tips (next slide)</a:t>
                      </a:r>
                      <a:endParaRPr lang="en-GB" dirty="0"/>
                    </a:p>
                  </a:txBody>
                  <a:tcPr/>
                </a:tc>
                <a:tc>
                  <a:txBody>
                    <a:bodyPr/>
                    <a:lstStyle/>
                    <a:p>
                      <a:r>
                        <a:rPr lang="en-US" dirty="0"/>
                        <a:t>Helpful things for children to try to improve their sleep</a:t>
                      </a:r>
                      <a:endParaRPr lang="en-GB" dirty="0"/>
                    </a:p>
                  </a:txBody>
                  <a:tcPr/>
                </a:tc>
                <a:extLst>
                  <a:ext uri="{0D108BD9-81ED-4DB2-BD59-A6C34878D82A}">
                    <a16:rowId xmlns:a16="http://schemas.microsoft.com/office/drawing/2014/main" val="1324465918"/>
                  </a:ext>
                </a:extLst>
              </a:tr>
              <a:tr h="305665">
                <a:tc>
                  <a:txBody>
                    <a:bodyPr/>
                    <a:lstStyle/>
                    <a:p>
                      <a:r>
                        <a:rPr lang="en-US" dirty="0"/>
                        <a:t>Sleep for </a:t>
                      </a:r>
                      <a:r>
                        <a:rPr lang="en-US" dirty="0" err="1"/>
                        <a:t>Kidz</a:t>
                      </a:r>
                      <a:r>
                        <a:rPr lang="en-US" dirty="0"/>
                        <a:t> Online Resource:</a:t>
                      </a:r>
                    </a:p>
                    <a:p>
                      <a:endParaRPr lang="en-US" dirty="0"/>
                    </a:p>
                    <a:p>
                      <a:r>
                        <a:rPr lang="en-GB" dirty="0">
                          <a:hlinkClick r:id="rId2"/>
                        </a:rPr>
                        <a:t>http://sleepforkids.org/html/games.html</a:t>
                      </a:r>
                      <a:r>
                        <a:rPr lang="en-GB" dirty="0"/>
                        <a:t> </a:t>
                      </a:r>
                    </a:p>
                  </a:txBody>
                  <a:tcPr/>
                </a:tc>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dirty="0"/>
                        <a:t>Selection of sleep quizzes, games and activities</a:t>
                      </a:r>
                    </a:p>
                    <a:p>
                      <a:endParaRPr lang="en-GB" dirty="0"/>
                    </a:p>
                  </a:txBody>
                  <a:tcPr/>
                </a:tc>
                <a:extLst>
                  <a:ext uri="{0D108BD9-81ED-4DB2-BD59-A6C34878D82A}">
                    <a16:rowId xmlns:a16="http://schemas.microsoft.com/office/drawing/2014/main" val="3617714594"/>
                  </a:ext>
                </a:extLst>
              </a:tr>
              <a:tr h="305665">
                <a:tc>
                  <a:txBody>
                    <a:bodyPr/>
                    <a:lstStyle/>
                    <a:p>
                      <a:r>
                        <a:rPr lang="en-US" dirty="0"/>
                        <a:t>Sleep – Myths or Facts (slides 33-35)</a:t>
                      </a:r>
                      <a:endParaRPr lang="en-GB" dirty="0"/>
                    </a:p>
                  </a:txBody>
                  <a:tcPr/>
                </a:tc>
                <a:tc>
                  <a:txBody>
                    <a:bodyPr/>
                    <a:lstStyle/>
                    <a:p>
                      <a:r>
                        <a:rPr lang="en-US" dirty="0"/>
                        <a:t>Selection of sleep points and reasons why they are true or false </a:t>
                      </a:r>
                      <a:endParaRPr lang="en-GB" dirty="0"/>
                    </a:p>
                  </a:txBody>
                  <a:tcPr/>
                </a:tc>
                <a:extLst>
                  <a:ext uri="{0D108BD9-81ED-4DB2-BD59-A6C34878D82A}">
                    <a16:rowId xmlns:a16="http://schemas.microsoft.com/office/drawing/2014/main" val="1546753963"/>
                  </a:ext>
                </a:extLst>
              </a:tr>
              <a:tr h="305665">
                <a:tc>
                  <a:txBody>
                    <a:bodyPr/>
                    <a:lstStyle/>
                    <a:p>
                      <a:r>
                        <a:rPr lang="en-US" dirty="0"/>
                        <a:t>A</a:t>
                      </a:r>
                      <a:r>
                        <a:rPr lang="en-GB" dirty="0" err="1"/>
                        <a:t>rticles</a:t>
                      </a:r>
                      <a:r>
                        <a:rPr lang="en-GB" dirty="0"/>
                        <a:t> about why or why not schools should start later for teenagers:</a:t>
                      </a:r>
                    </a:p>
                    <a:p>
                      <a:endParaRPr lang="en-GB" dirty="0"/>
                    </a:p>
                    <a:p>
                      <a:r>
                        <a:rPr lang="en-GB" dirty="0">
                          <a:hlinkClick r:id="rId3"/>
                        </a:rPr>
                        <a:t>https://www.tes.com/news/why-it-makes-perfect-sense-allow-teenagers-lie-and-later-start-school-day</a:t>
                      </a:r>
                      <a:r>
                        <a:rPr lang="en-GB" dirty="0"/>
                        <a:t> </a:t>
                      </a:r>
                    </a:p>
                    <a:p>
                      <a:endParaRPr lang="en-GB" u="sng" dirty="0"/>
                    </a:p>
                    <a:p>
                      <a:r>
                        <a:rPr lang="en-GB" dirty="0">
                          <a:hlinkClick r:id="rId4"/>
                        </a:rPr>
                        <a:t>https://www.telegraph.co.uk/science/2017/04/14/teenagers-should-start-school-later-avoid-car-crashes-suicide/</a:t>
                      </a:r>
                      <a:r>
                        <a:rPr lang="en-GB" dirty="0"/>
                        <a:t> </a:t>
                      </a:r>
                    </a:p>
                    <a:p>
                      <a:endParaRPr lang="en-US" dirty="0"/>
                    </a:p>
                    <a:p>
                      <a:r>
                        <a:rPr lang="en-GB" dirty="0">
                          <a:hlinkClick r:id="rId5"/>
                        </a:rPr>
                        <a:t>https://www.verywellfamily.com/the-pros-and-cons-of-starting-school-later-2609565</a:t>
                      </a:r>
                      <a:r>
                        <a:rPr lang="en-GB" dirty="0"/>
                        <a:t> </a:t>
                      </a:r>
                      <a:endParaRPr lang="en-GB" dirty="0">
                        <a:solidFill>
                          <a:schemeClr val="bg2"/>
                        </a:solidFill>
                      </a:endParaRPr>
                    </a:p>
                  </a:txBody>
                  <a:tcPr/>
                </a:tc>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dirty="0"/>
                        <a:t>A</a:t>
                      </a:r>
                      <a:r>
                        <a:rPr lang="en-GB" dirty="0"/>
                        <a:t> selection of articles discussing the pros and cons of later start times for schools</a:t>
                      </a:r>
                    </a:p>
                    <a:p>
                      <a:endParaRPr lang="en-GB" dirty="0"/>
                    </a:p>
                  </a:txBody>
                  <a:tcPr/>
                </a:tc>
                <a:extLst>
                  <a:ext uri="{0D108BD9-81ED-4DB2-BD59-A6C34878D82A}">
                    <a16:rowId xmlns:a16="http://schemas.microsoft.com/office/drawing/2014/main" val="2200546129"/>
                  </a:ext>
                </a:extLst>
              </a:tr>
            </a:tbl>
          </a:graphicData>
        </a:graphic>
      </p:graphicFrame>
      <p:sp>
        <p:nvSpPr>
          <p:cNvPr id="5" name="Title 4">
            <a:extLst>
              <a:ext uri="{FF2B5EF4-FFF2-40B4-BE49-F238E27FC236}">
                <a16:creationId xmlns:a16="http://schemas.microsoft.com/office/drawing/2014/main" id="{B3187507-9986-4780-B2E9-6522D2B3059F}"/>
              </a:ext>
            </a:extLst>
          </p:cNvPr>
          <p:cNvSpPr>
            <a:spLocks noGrp="1"/>
          </p:cNvSpPr>
          <p:nvPr>
            <p:ph type="title"/>
          </p:nvPr>
        </p:nvSpPr>
        <p:spPr/>
        <p:txBody>
          <a:bodyPr/>
          <a:lstStyle/>
          <a:p>
            <a:r>
              <a:rPr lang="en-GB" dirty="0"/>
              <a:t>Global Resources – Students aged 6-14 </a:t>
            </a:r>
          </a:p>
        </p:txBody>
      </p:sp>
    </p:spTree>
    <p:extLst>
      <p:ext uri="{BB962C8B-B14F-4D97-AF65-F5344CB8AC3E}">
        <p14:creationId xmlns:p14="http://schemas.microsoft.com/office/powerpoint/2010/main" val="261249792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0B87356-4CE7-4477-BF32-AB5E49036692}"/>
              </a:ext>
            </a:extLst>
          </p:cNvPr>
          <p:cNvGraphicFramePr>
            <a:graphicFrameLocks noGrp="1"/>
          </p:cNvGraphicFramePr>
          <p:nvPr>
            <p:ph sz="quarter" idx="18"/>
            <p:extLst>
              <p:ext uri="{D42A27DB-BD31-4B8C-83A1-F6EECF244321}">
                <p14:modId xmlns:p14="http://schemas.microsoft.com/office/powerpoint/2010/main" val="3131952515"/>
              </p:ext>
            </p:extLst>
          </p:nvPr>
        </p:nvGraphicFramePr>
        <p:xfrm>
          <a:off x="409575" y="1082675"/>
          <a:ext cx="9087000" cy="4602559"/>
        </p:xfrm>
        <a:graphic>
          <a:graphicData uri="http://schemas.openxmlformats.org/drawingml/2006/table">
            <a:tbl>
              <a:tblPr firstRow="1" bandRow="1">
                <a:tableStyleId>{21E4AEA4-8DFA-4A89-87EB-49C32662AFE0}</a:tableStyleId>
              </a:tblPr>
              <a:tblGrid>
                <a:gridCol w="4543500">
                  <a:extLst>
                    <a:ext uri="{9D8B030D-6E8A-4147-A177-3AD203B41FA5}">
                      <a16:colId xmlns:a16="http://schemas.microsoft.com/office/drawing/2014/main" val="1112497642"/>
                    </a:ext>
                  </a:extLst>
                </a:gridCol>
                <a:gridCol w="4543500">
                  <a:extLst>
                    <a:ext uri="{9D8B030D-6E8A-4147-A177-3AD203B41FA5}">
                      <a16:colId xmlns:a16="http://schemas.microsoft.com/office/drawing/2014/main" val="4204607749"/>
                    </a:ext>
                  </a:extLst>
                </a:gridCol>
              </a:tblGrid>
              <a:tr h="424573">
                <a:tc>
                  <a:txBody>
                    <a:bodyPr/>
                    <a:lstStyle/>
                    <a:p>
                      <a:r>
                        <a:rPr lang="en-US" dirty="0"/>
                        <a:t>Tip</a:t>
                      </a:r>
                      <a:endParaRPr lang="en-GB" dirty="0"/>
                    </a:p>
                  </a:txBody>
                  <a:tcPr anchor="ctr"/>
                </a:tc>
                <a:tc>
                  <a:txBody>
                    <a:bodyPr/>
                    <a:lstStyle/>
                    <a:p>
                      <a:r>
                        <a:rPr lang="en-US" dirty="0"/>
                        <a:t>Reason</a:t>
                      </a:r>
                      <a:endParaRPr lang="en-GB" dirty="0"/>
                    </a:p>
                  </a:txBody>
                  <a:tcPr anchor="ctr"/>
                </a:tc>
                <a:extLst>
                  <a:ext uri="{0D108BD9-81ED-4DB2-BD59-A6C34878D82A}">
                    <a16:rowId xmlns:a16="http://schemas.microsoft.com/office/drawing/2014/main" val="4093212301"/>
                  </a:ext>
                </a:extLst>
              </a:tr>
              <a:tr h="870012">
                <a:tc>
                  <a:txBody>
                    <a:bodyPr/>
                    <a:lstStyle/>
                    <a:p>
                      <a:r>
                        <a:rPr lang="en-US" dirty="0"/>
                        <a:t>Try to go to bed and wake up at the same time every day, and develop a sleep routine</a:t>
                      </a:r>
                      <a:endParaRPr lang="en-GB" dirty="0"/>
                    </a:p>
                  </a:txBody>
                  <a:tcPr anchor="ctr"/>
                </a:tc>
                <a:tc>
                  <a:txBody>
                    <a:bodyPr/>
                    <a:lstStyle/>
                    <a:p>
                      <a:r>
                        <a:rPr lang="en-US" dirty="0"/>
                        <a:t>Your body has a special sleep clock called your ‘circadian rhythm’ and it works much better if sleep patterns don’t change a lot, and the brain gets used to a regular routine which aids restful sleep</a:t>
                      </a:r>
                      <a:endParaRPr lang="en-GB" dirty="0"/>
                    </a:p>
                  </a:txBody>
                  <a:tcPr anchor="ctr"/>
                </a:tc>
                <a:extLst>
                  <a:ext uri="{0D108BD9-81ED-4DB2-BD59-A6C34878D82A}">
                    <a16:rowId xmlns:a16="http://schemas.microsoft.com/office/drawing/2014/main" val="1591209906"/>
                  </a:ext>
                </a:extLst>
              </a:tr>
              <a:tr h="614904">
                <a:tc>
                  <a:txBody>
                    <a:bodyPr/>
                    <a:lstStyle/>
                    <a:p>
                      <a:r>
                        <a:rPr lang="en-US" dirty="0"/>
                        <a:t>Try to keep your room dark at night and get plenty of fresh air and daylight in the daytime</a:t>
                      </a:r>
                      <a:endParaRPr lang="en-GB" dirty="0"/>
                    </a:p>
                  </a:txBody>
                  <a:tcPr anchor="ctr"/>
                </a:tc>
                <a:tc>
                  <a:txBody>
                    <a:bodyPr/>
                    <a:lstStyle/>
                    <a:p>
                      <a:r>
                        <a:rPr lang="en-US" dirty="0"/>
                        <a:t>This is so that your brain doesn’t get confused about what time you should go to sleep and be awake</a:t>
                      </a:r>
                      <a:endParaRPr lang="en-GB" dirty="0"/>
                    </a:p>
                  </a:txBody>
                  <a:tcPr anchor="ctr"/>
                </a:tc>
                <a:extLst>
                  <a:ext uri="{0D108BD9-81ED-4DB2-BD59-A6C34878D82A}">
                    <a16:rowId xmlns:a16="http://schemas.microsoft.com/office/drawing/2014/main" val="2886883695"/>
                  </a:ext>
                </a:extLst>
              </a:tr>
              <a:tr h="226658">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dirty="0"/>
                        <a:t>Try to keep the area around your bed clear of toys and distractions and do not have screens in the bedroom, including iPads and phones</a:t>
                      </a:r>
                      <a:endParaRPr lang="en-GB" dirty="0"/>
                    </a:p>
                    <a:p>
                      <a:endParaRPr lang="en-GB" dirty="0"/>
                    </a:p>
                  </a:txBody>
                  <a:tcPr anchor="ctr"/>
                </a:tc>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dirty="0"/>
                        <a:t>This is to make sure you don’t get tempted to start playing with toys and games rather than sleeping  and the light in electronic devices makes it very difficult for you to get to sleep</a:t>
                      </a:r>
                      <a:endParaRPr lang="en-GB" dirty="0"/>
                    </a:p>
                  </a:txBody>
                  <a:tcPr anchor="ctr"/>
                </a:tc>
                <a:extLst>
                  <a:ext uri="{0D108BD9-81ED-4DB2-BD59-A6C34878D82A}">
                    <a16:rowId xmlns:a16="http://schemas.microsoft.com/office/drawing/2014/main" val="1324498355"/>
                  </a:ext>
                </a:extLst>
              </a:tr>
              <a:tr h="614904">
                <a:tc>
                  <a:txBody>
                    <a:bodyPr/>
                    <a:lstStyle/>
                    <a:p>
                      <a:r>
                        <a:rPr lang="en-US" dirty="0"/>
                        <a:t>Try not to be too hot in bed</a:t>
                      </a:r>
                      <a:endParaRPr lang="en-GB" dirty="0"/>
                    </a:p>
                  </a:txBody>
                  <a:tcPr anchor="ctr"/>
                </a:tc>
                <a:tc>
                  <a:txBody>
                    <a:bodyPr/>
                    <a:lstStyle/>
                    <a:p>
                      <a:r>
                        <a:rPr lang="en-US" dirty="0"/>
                        <a:t>The ideal temperature to sleep is around 17 degrees Celsius. When you are asleep, your brain doesn’t regulate temperature in the same way so it’s key that you do this externally before you go to bed</a:t>
                      </a:r>
                      <a:endParaRPr lang="en-GB" dirty="0"/>
                    </a:p>
                  </a:txBody>
                  <a:tcPr anchor="ctr"/>
                </a:tc>
                <a:extLst>
                  <a:ext uri="{0D108BD9-81ED-4DB2-BD59-A6C34878D82A}">
                    <a16:rowId xmlns:a16="http://schemas.microsoft.com/office/drawing/2014/main" val="2933547845"/>
                  </a:ext>
                </a:extLst>
              </a:tr>
              <a:tr h="614904">
                <a:tc>
                  <a:txBody>
                    <a:bodyPr/>
                    <a:lstStyle/>
                    <a:p>
                      <a:r>
                        <a:rPr lang="en-US" dirty="0"/>
                        <a:t>Do not drink fizzy drinks or eat sugary food before bed</a:t>
                      </a:r>
                      <a:endParaRPr lang="en-GB" dirty="0"/>
                    </a:p>
                  </a:txBody>
                  <a:tcPr anchor="ctr"/>
                </a:tc>
                <a:tc>
                  <a:txBody>
                    <a:bodyPr/>
                    <a:lstStyle/>
                    <a:p>
                      <a:r>
                        <a:rPr lang="en-US" dirty="0"/>
                        <a:t>These sugars make it very difficult for your brain to be able to go to sleep</a:t>
                      </a:r>
                      <a:endParaRPr lang="en-GB" dirty="0"/>
                    </a:p>
                  </a:txBody>
                  <a:tcPr anchor="ctr"/>
                </a:tc>
                <a:extLst>
                  <a:ext uri="{0D108BD9-81ED-4DB2-BD59-A6C34878D82A}">
                    <a16:rowId xmlns:a16="http://schemas.microsoft.com/office/drawing/2014/main" val="3030173599"/>
                  </a:ext>
                </a:extLst>
              </a:tr>
            </a:tbl>
          </a:graphicData>
        </a:graphic>
      </p:graphicFrame>
      <p:sp>
        <p:nvSpPr>
          <p:cNvPr id="3" name="Title 2">
            <a:extLst>
              <a:ext uri="{FF2B5EF4-FFF2-40B4-BE49-F238E27FC236}">
                <a16:creationId xmlns:a16="http://schemas.microsoft.com/office/drawing/2014/main" id="{999546A1-1BEC-4376-ABE2-2B1FD30A60FD}"/>
              </a:ext>
            </a:extLst>
          </p:cNvPr>
          <p:cNvSpPr>
            <a:spLocks noGrp="1"/>
          </p:cNvSpPr>
          <p:nvPr>
            <p:ph type="title"/>
          </p:nvPr>
        </p:nvSpPr>
        <p:spPr/>
        <p:txBody>
          <a:bodyPr/>
          <a:lstStyle/>
          <a:p>
            <a:r>
              <a:rPr lang="en-US" dirty="0"/>
              <a:t>Sleeping Tips – Students aged 6-14</a:t>
            </a:r>
            <a:endParaRPr lang="en-GB" dirty="0"/>
          </a:p>
        </p:txBody>
      </p:sp>
    </p:spTree>
    <p:extLst>
      <p:ext uri="{BB962C8B-B14F-4D97-AF65-F5344CB8AC3E}">
        <p14:creationId xmlns:p14="http://schemas.microsoft.com/office/powerpoint/2010/main" val="8791409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E89D255-7C3F-49A8-9F38-B45D0A16EB87}"/>
              </a:ext>
            </a:extLst>
          </p:cNvPr>
          <p:cNvGraphicFramePr>
            <a:graphicFrameLocks noGrp="1"/>
          </p:cNvGraphicFramePr>
          <p:nvPr>
            <p:ph sz="quarter" idx="18"/>
            <p:extLst>
              <p:ext uri="{D42A27DB-BD31-4B8C-83A1-F6EECF244321}">
                <p14:modId xmlns:p14="http://schemas.microsoft.com/office/powerpoint/2010/main" val="744004248"/>
              </p:ext>
            </p:extLst>
          </p:nvPr>
        </p:nvGraphicFramePr>
        <p:xfrm>
          <a:off x="409575" y="1082675"/>
          <a:ext cx="9087000" cy="4632960"/>
        </p:xfrm>
        <a:graphic>
          <a:graphicData uri="http://schemas.openxmlformats.org/drawingml/2006/table">
            <a:tbl>
              <a:tblPr firstRow="1" bandRow="1">
                <a:tableStyleId>{21E4AEA4-8DFA-4A89-87EB-49C32662AFE0}</a:tableStyleId>
              </a:tblPr>
              <a:tblGrid>
                <a:gridCol w="3029000">
                  <a:extLst>
                    <a:ext uri="{9D8B030D-6E8A-4147-A177-3AD203B41FA5}">
                      <a16:colId xmlns:a16="http://schemas.microsoft.com/office/drawing/2014/main" val="2888193716"/>
                    </a:ext>
                  </a:extLst>
                </a:gridCol>
                <a:gridCol w="1849942">
                  <a:extLst>
                    <a:ext uri="{9D8B030D-6E8A-4147-A177-3AD203B41FA5}">
                      <a16:colId xmlns:a16="http://schemas.microsoft.com/office/drawing/2014/main" val="195735267"/>
                    </a:ext>
                  </a:extLst>
                </a:gridCol>
                <a:gridCol w="4208058">
                  <a:extLst>
                    <a:ext uri="{9D8B030D-6E8A-4147-A177-3AD203B41FA5}">
                      <a16:colId xmlns:a16="http://schemas.microsoft.com/office/drawing/2014/main" val="1199058341"/>
                    </a:ext>
                  </a:extLst>
                </a:gridCol>
              </a:tblGrid>
              <a:tr h="173914">
                <a:tc>
                  <a:txBody>
                    <a:bodyPr/>
                    <a:lstStyle/>
                    <a:p>
                      <a:r>
                        <a:rPr lang="en-US" sz="1400" dirty="0"/>
                        <a:t>Point</a:t>
                      </a:r>
                      <a:endParaRPr lang="en-GB" sz="1400" dirty="0"/>
                    </a:p>
                  </a:txBody>
                  <a:tcPr/>
                </a:tc>
                <a:tc>
                  <a:txBody>
                    <a:bodyPr/>
                    <a:lstStyle/>
                    <a:p>
                      <a:r>
                        <a:rPr lang="en-US" sz="1400" dirty="0"/>
                        <a:t>Myth or Fact</a:t>
                      </a:r>
                      <a:endParaRPr lang="en-GB" sz="1400" dirty="0"/>
                    </a:p>
                  </a:txBody>
                  <a:tcPr/>
                </a:tc>
                <a:tc>
                  <a:txBody>
                    <a:bodyPr/>
                    <a:lstStyle/>
                    <a:p>
                      <a:r>
                        <a:rPr lang="en-US" sz="1400" dirty="0"/>
                        <a:t>Reason</a:t>
                      </a:r>
                      <a:endParaRPr lang="en-GB" sz="1400" dirty="0"/>
                    </a:p>
                  </a:txBody>
                  <a:tcPr/>
                </a:tc>
                <a:extLst>
                  <a:ext uri="{0D108BD9-81ED-4DB2-BD59-A6C34878D82A}">
                    <a16:rowId xmlns:a16="http://schemas.microsoft.com/office/drawing/2014/main" val="2596188378"/>
                  </a:ext>
                </a:extLst>
              </a:tr>
              <a:tr h="1530327">
                <a:tc>
                  <a:txBody>
                    <a:bodyPr/>
                    <a:lstStyle/>
                    <a:p>
                      <a:r>
                        <a:rPr lang="en-US" sz="1400" b="1" kern="1200" dirty="0">
                          <a:effectLst/>
                        </a:rPr>
                        <a:t>During sleep, your brain rests.</a:t>
                      </a:r>
                      <a:endParaRPr lang="en-US" sz="1400" b="1" i="0" kern="1200" dirty="0">
                        <a:solidFill>
                          <a:schemeClr val="dk1"/>
                        </a:solidFill>
                        <a:effectLst/>
                        <a:latin typeface="+mn-lt"/>
                        <a:ea typeface="+mn-ea"/>
                        <a:cs typeface="+mn-cs"/>
                      </a:endParaRPr>
                    </a:p>
                  </a:txBody>
                  <a:tcPr/>
                </a:tc>
                <a:tc>
                  <a:txBody>
                    <a:bodyPr/>
                    <a:lstStyle/>
                    <a:p>
                      <a:r>
                        <a:rPr lang="en-US" sz="1400" dirty="0"/>
                        <a:t>Myth</a:t>
                      </a:r>
                      <a:endParaRPr lang="en-GB" sz="1400" dirty="0"/>
                    </a:p>
                  </a:txBody>
                  <a:tcPr/>
                </a:tc>
                <a:tc>
                  <a:txBody>
                    <a:bodyPr/>
                    <a:lstStyle/>
                    <a:p>
                      <a:r>
                        <a:rPr lang="en-US" sz="1400" kern="1200" dirty="0">
                          <a:effectLst/>
                        </a:rPr>
                        <a:t>The body rests during sleep, however, the brain remains active, gets "recharged," and still controls many body functions including breathing. When we sleep, we typically drift between two </a:t>
                      </a:r>
                      <a:r>
                        <a:rPr lang="en-US" sz="1400" u="none" strike="noStrike" kern="1200" dirty="0">
                          <a:effectLst/>
                        </a:rPr>
                        <a:t>sleep states,</a:t>
                      </a:r>
                      <a:r>
                        <a:rPr lang="en-US" sz="1400" kern="1200" dirty="0">
                          <a:effectLst/>
                        </a:rPr>
                        <a:t> REM (rapid eye movement) and non-REM, in 90-minute cycles. </a:t>
                      </a:r>
                    </a:p>
                    <a:p>
                      <a:pPr marL="0" marR="0" lvl="0" indent="0" algn="l" defTabSz="742923" rtl="0" eaLnBrk="1" fontAlgn="auto" latinLnBrk="0" hangingPunct="1">
                        <a:lnSpc>
                          <a:spcPct val="100000"/>
                        </a:lnSpc>
                        <a:spcBef>
                          <a:spcPts val="0"/>
                        </a:spcBef>
                        <a:spcAft>
                          <a:spcPts val="0"/>
                        </a:spcAft>
                        <a:buClrTx/>
                        <a:buSzTx/>
                        <a:buFontTx/>
                        <a:buNone/>
                        <a:tabLst/>
                        <a:defRPr/>
                      </a:pPr>
                      <a:r>
                        <a:rPr lang="en-US" sz="1400" kern="1200" dirty="0">
                          <a:effectLst/>
                        </a:rPr>
                        <a:t>Even in the deepest non-REM sleep, our minds can still process information. REM sleep is an active sleep where dreams occur, breathing and heart rate increase and become irregular, muscles relax and eyes move back and forth under the eyelids.</a:t>
                      </a:r>
                    </a:p>
                  </a:txBody>
                  <a:tcPr/>
                </a:tc>
                <a:extLst>
                  <a:ext uri="{0D108BD9-81ED-4DB2-BD59-A6C34878D82A}">
                    <a16:rowId xmlns:a16="http://schemas.microsoft.com/office/drawing/2014/main" val="687385118"/>
                  </a:ext>
                </a:extLst>
              </a:tr>
              <a:tr h="667155">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sz="1400" b="1" dirty="0"/>
                        <a:t>Does counting sheep actually help you fall asleep? </a:t>
                      </a:r>
                      <a:endParaRPr lang="en-GB" sz="1400" b="1" dirty="0"/>
                    </a:p>
                  </a:txBody>
                  <a:tcPr/>
                </a:tc>
                <a:tc>
                  <a:txBody>
                    <a:bodyPr/>
                    <a:lstStyle/>
                    <a:p>
                      <a:r>
                        <a:rPr lang="en-US" sz="1400" dirty="0"/>
                        <a:t>Myth</a:t>
                      </a:r>
                      <a:endParaRPr lang="en-GB" sz="1400" dirty="0"/>
                    </a:p>
                  </a:txBody>
                  <a:tcPr/>
                </a:tc>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sz="1400" dirty="0"/>
                        <a:t>When you instruct people to do this, they don't fall  sleep faster.</a:t>
                      </a:r>
                      <a:r>
                        <a:rPr lang="en-US" sz="1400" baseline="0" dirty="0"/>
                        <a:t> I</a:t>
                      </a:r>
                      <a:r>
                        <a:rPr lang="en-US" sz="1400" dirty="0"/>
                        <a:t>n fact, in an experiment, it took them longer in many cases. The study concluded that whilst this was a myth, imagining a nice walk in the countryside could help, as well as meditating.</a:t>
                      </a:r>
                      <a:endParaRPr lang="en-GB" sz="1400" dirty="0"/>
                    </a:p>
                  </a:txBody>
                  <a:tcPr/>
                </a:tc>
                <a:extLst>
                  <a:ext uri="{0D108BD9-81ED-4DB2-BD59-A6C34878D82A}">
                    <a16:rowId xmlns:a16="http://schemas.microsoft.com/office/drawing/2014/main" val="1275967848"/>
                  </a:ext>
                </a:extLst>
              </a:tr>
              <a:tr h="309856">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sz="1400" b="1" dirty="0"/>
                        <a:t>Does eating cheese give you nightmares</a:t>
                      </a:r>
                      <a:r>
                        <a:rPr lang="en-GB" sz="1400" b="1" dirty="0"/>
                        <a:t>?</a:t>
                      </a:r>
                      <a:endParaRPr lang="en-US" sz="1400" b="1" dirty="0"/>
                    </a:p>
                  </a:txBody>
                  <a:tcPr/>
                </a:tc>
                <a:tc>
                  <a:txBody>
                    <a:bodyPr/>
                    <a:lstStyle/>
                    <a:p>
                      <a:r>
                        <a:rPr lang="en-US" sz="1400" dirty="0"/>
                        <a:t>Myth</a:t>
                      </a:r>
                      <a:endParaRPr lang="en-GB" sz="1400" dirty="0"/>
                    </a:p>
                  </a:txBody>
                  <a:tcPr/>
                </a:tc>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sz="1400" dirty="0"/>
                        <a:t>There is NO data supporting this at all.</a:t>
                      </a:r>
                      <a:endParaRPr lang="en-GB" sz="1400" dirty="0"/>
                    </a:p>
                  </a:txBody>
                  <a:tcPr/>
                </a:tc>
                <a:extLst>
                  <a:ext uri="{0D108BD9-81ED-4DB2-BD59-A6C34878D82A}">
                    <a16:rowId xmlns:a16="http://schemas.microsoft.com/office/drawing/2014/main" val="3532512034"/>
                  </a:ext>
                </a:extLst>
              </a:tr>
            </a:tbl>
          </a:graphicData>
        </a:graphic>
      </p:graphicFrame>
      <p:sp>
        <p:nvSpPr>
          <p:cNvPr id="3" name="Title 2">
            <a:extLst>
              <a:ext uri="{FF2B5EF4-FFF2-40B4-BE49-F238E27FC236}">
                <a16:creationId xmlns:a16="http://schemas.microsoft.com/office/drawing/2014/main" id="{52DBA6E0-B70C-4554-91FA-AAD1971E76D6}"/>
              </a:ext>
            </a:extLst>
          </p:cNvPr>
          <p:cNvSpPr>
            <a:spLocks noGrp="1"/>
          </p:cNvSpPr>
          <p:nvPr>
            <p:ph type="title"/>
          </p:nvPr>
        </p:nvSpPr>
        <p:spPr/>
        <p:txBody>
          <a:bodyPr/>
          <a:lstStyle/>
          <a:p>
            <a:r>
              <a:rPr lang="en-US" dirty="0"/>
              <a:t>Sleep - Myths or Facts? (linked to activities for students aged 11-14)</a:t>
            </a:r>
            <a:endParaRPr lang="en-GB" dirty="0"/>
          </a:p>
        </p:txBody>
      </p:sp>
    </p:spTree>
    <p:extLst>
      <p:ext uri="{BB962C8B-B14F-4D97-AF65-F5344CB8AC3E}">
        <p14:creationId xmlns:p14="http://schemas.microsoft.com/office/powerpoint/2010/main" val="20364765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72C1776-F555-4C2F-93DB-96A8CC74D757}"/>
              </a:ext>
            </a:extLst>
          </p:cNvPr>
          <p:cNvGraphicFramePr>
            <a:graphicFrameLocks noGrp="1"/>
          </p:cNvGraphicFramePr>
          <p:nvPr>
            <p:ph sz="quarter" idx="18"/>
            <p:extLst>
              <p:ext uri="{D42A27DB-BD31-4B8C-83A1-F6EECF244321}">
                <p14:modId xmlns:p14="http://schemas.microsoft.com/office/powerpoint/2010/main" val="2259091500"/>
              </p:ext>
            </p:extLst>
          </p:nvPr>
        </p:nvGraphicFramePr>
        <p:xfrm>
          <a:off x="409575" y="1082675"/>
          <a:ext cx="9087639" cy="4285108"/>
        </p:xfrm>
        <a:graphic>
          <a:graphicData uri="http://schemas.openxmlformats.org/drawingml/2006/table">
            <a:tbl>
              <a:tblPr firstRow="1" bandRow="1">
                <a:tableStyleId>{21E4AEA4-8DFA-4A89-87EB-49C32662AFE0}</a:tableStyleId>
              </a:tblPr>
              <a:tblGrid>
                <a:gridCol w="3029213">
                  <a:extLst>
                    <a:ext uri="{9D8B030D-6E8A-4147-A177-3AD203B41FA5}">
                      <a16:colId xmlns:a16="http://schemas.microsoft.com/office/drawing/2014/main" val="2450742356"/>
                    </a:ext>
                  </a:extLst>
                </a:gridCol>
                <a:gridCol w="1599961">
                  <a:extLst>
                    <a:ext uri="{9D8B030D-6E8A-4147-A177-3AD203B41FA5}">
                      <a16:colId xmlns:a16="http://schemas.microsoft.com/office/drawing/2014/main" val="457039874"/>
                    </a:ext>
                  </a:extLst>
                </a:gridCol>
                <a:gridCol w="4458465">
                  <a:extLst>
                    <a:ext uri="{9D8B030D-6E8A-4147-A177-3AD203B41FA5}">
                      <a16:colId xmlns:a16="http://schemas.microsoft.com/office/drawing/2014/main" val="1804057956"/>
                    </a:ext>
                  </a:extLst>
                </a:gridCol>
              </a:tblGrid>
              <a:tr h="220076">
                <a:tc>
                  <a:txBody>
                    <a:bodyPr/>
                    <a:lstStyle/>
                    <a:p>
                      <a:r>
                        <a:rPr lang="en-US" dirty="0"/>
                        <a:t>Point</a:t>
                      </a:r>
                      <a:endParaRPr lang="en-GB" dirty="0"/>
                    </a:p>
                  </a:txBody>
                  <a:tcPr marL="90133" marR="90133"/>
                </a:tc>
                <a:tc>
                  <a:txBody>
                    <a:bodyPr/>
                    <a:lstStyle/>
                    <a:p>
                      <a:r>
                        <a:rPr lang="en-US" dirty="0"/>
                        <a:t>Myth or Fact</a:t>
                      </a:r>
                      <a:endParaRPr lang="en-GB" dirty="0"/>
                    </a:p>
                  </a:txBody>
                  <a:tcPr marL="90133" marR="90133"/>
                </a:tc>
                <a:tc>
                  <a:txBody>
                    <a:bodyPr/>
                    <a:lstStyle/>
                    <a:p>
                      <a:r>
                        <a:rPr lang="en-US" dirty="0"/>
                        <a:t>Reason</a:t>
                      </a:r>
                      <a:endParaRPr lang="en-GB" dirty="0"/>
                    </a:p>
                  </a:txBody>
                  <a:tcPr marL="90133" marR="90133"/>
                </a:tc>
                <a:extLst>
                  <a:ext uri="{0D108BD9-81ED-4DB2-BD59-A6C34878D82A}">
                    <a16:rowId xmlns:a16="http://schemas.microsoft.com/office/drawing/2014/main" val="1215135546"/>
                  </a:ext>
                </a:extLst>
              </a:tr>
              <a:tr h="1192604">
                <a:tc>
                  <a:txBody>
                    <a:bodyPr/>
                    <a:lstStyle/>
                    <a:p>
                      <a:r>
                        <a:rPr lang="en-US" sz="1462" b="1" kern="1200" dirty="0">
                          <a:effectLst/>
                        </a:rPr>
                        <a:t>Snoring is a common problem, especially among men, but it isn’t harmful.</a:t>
                      </a:r>
                      <a:endParaRPr lang="en-US" sz="1462" b="1" i="0" kern="1200" dirty="0">
                        <a:solidFill>
                          <a:schemeClr val="dk1"/>
                        </a:solidFill>
                        <a:effectLst/>
                        <a:latin typeface="+mn-lt"/>
                        <a:ea typeface="+mn-ea"/>
                        <a:cs typeface="+mn-cs"/>
                      </a:endParaRPr>
                    </a:p>
                  </a:txBody>
                  <a:tcPr marL="90133" marR="90133"/>
                </a:tc>
                <a:tc>
                  <a:txBody>
                    <a:bodyPr/>
                    <a:lstStyle/>
                    <a:p>
                      <a:r>
                        <a:rPr lang="en-US" dirty="0"/>
                        <a:t>Fact and Myth</a:t>
                      </a:r>
                      <a:endParaRPr lang="en-GB" dirty="0"/>
                    </a:p>
                  </a:txBody>
                  <a:tcPr marL="90133" marR="90133"/>
                </a:tc>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sz="1462" kern="1200" dirty="0">
                          <a:effectLst/>
                        </a:rPr>
                        <a:t>It is usually harmless but can be a symptom of sleep apnea, especially if it is accompanied by severe daytime sleepiness.</a:t>
                      </a:r>
                    </a:p>
                    <a:p>
                      <a:pPr marL="0" marR="0" lvl="0" indent="0" algn="l" defTabSz="742923" rtl="0" eaLnBrk="1" fontAlgn="auto" latinLnBrk="0" hangingPunct="1">
                        <a:lnSpc>
                          <a:spcPct val="100000"/>
                        </a:lnSpc>
                        <a:spcBef>
                          <a:spcPts val="0"/>
                        </a:spcBef>
                        <a:spcAft>
                          <a:spcPts val="0"/>
                        </a:spcAft>
                        <a:buClrTx/>
                        <a:buSzTx/>
                        <a:buFontTx/>
                        <a:buNone/>
                        <a:tabLst/>
                        <a:defRPr/>
                      </a:pPr>
                      <a:r>
                        <a:rPr lang="en-US" sz="1462" kern="1200" dirty="0">
                          <a:effectLst/>
                        </a:rPr>
                        <a:t>Sleep apnea can be treated; men and women who snore loudly, especially if pauses in the snoring are noted, should consult a physician.</a:t>
                      </a:r>
                    </a:p>
                    <a:p>
                      <a:endParaRPr lang="en-GB" dirty="0"/>
                    </a:p>
                  </a:txBody>
                  <a:tcPr marL="90133" marR="90133"/>
                </a:tc>
                <a:extLst>
                  <a:ext uri="{0D108BD9-81ED-4DB2-BD59-A6C34878D82A}">
                    <a16:rowId xmlns:a16="http://schemas.microsoft.com/office/drawing/2014/main" val="3567828540"/>
                  </a:ext>
                </a:extLst>
              </a:tr>
              <a:tr h="1994520">
                <a:tc>
                  <a:txBody>
                    <a:bodyPr/>
                    <a:lstStyle/>
                    <a:p>
                      <a:r>
                        <a:rPr lang="en-US" sz="1462" b="1" kern="1200" dirty="0">
                          <a:effectLst/>
                        </a:rPr>
                        <a:t>Teens who fall asleep in class have bad habits and/or are lazy.</a:t>
                      </a:r>
                    </a:p>
                    <a:p>
                      <a:endParaRPr lang="en-GB" dirty="0"/>
                    </a:p>
                  </a:txBody>
                  <a:tcPr marL="90133" marR="90133"/>
                </a:tc>
                <a:tc>
                  <a:txBody>
                    <a:bodyPr/>
                    <a:lstStyle/>
                    <a:p>
                      <a:r>
                        <a:rPr lang="en-US" dirty="0"/>
                        <a:t>Myth</a:t>
                      </a:r>
                      <a:endParaRPr lang="en-GB" dirty="0"/>
                    </a:p>
                  </a:txBody>
                  <a:tcPr marL="90133" marR="90133"/>
                </a:tc>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sz="1462" kern="1200" dirty="0">
                          <a:effectLst/>
                        </a:rPr>
                        <a:t>According to sleep experts, teens need at least 8 to 10 hours of sleep each night, compared to an average of seven to nine hours each night for most adults. Their internal biological clocks also keep them awake later in the evening and keep them sleeping later in the morning. However, many schools begin classes early in the morning, when a teenager's body wants to be asleep. As a result, many teens come to school too sleepy to learn, through no fault of their own</a:t>
                      </a:r>
                      <a:endParaRPr lang="en-GB" dirty="0"/>
                    </a:p>
                  </a:txBody>
                  <a:tcPr marL="90133" marR="90133"/>
                </a:tc>
                <a:extLst>
                  <a:ext uri="{0D108BD9-81ED-4DB2-BD59-A6C34878D82A}">
                    <a16:rowId xmlns:a16="http://schemas.microsoft.com/office/drawing/2014/main" val="673612753"/>
                  </a:ext>
                </a:extLst>
              </a:tr>
            </a:tbl>
          </a:graphicData>
        </a:graphic>
      </p:graphicFrame>
      <p:sp>
        <p:nvSpPr>
          <p:cNvPr id="9" name="Title 8">
            <a:extLst>
              <a:ext uri="{FF2B5EF4-FFF2-40B4-BE49-F238E27FC236}">
                <a16:creationId xmlns:a16="http://schemas.microsoft.com/office/drawing/2014/main" id="{BF250838-6B82-4C55-B5F6-E89CDF42C72F}"/>
              </a:ext>
            </a:extLst>
          </p:cNvPr>
          <p:cNvSpPr>
            <a:spLocks noGrp="1"/>
          </p:cNvSpPr>
          <p:nvPr>
            <p:ph type="title"/>
          </p:nvPr>
        </p:nvSpPr>
        <p:spPr/>
        <p:txBody>
          <a:bodyPr/>
          <a:lstStyle/>
          <a:p>
            <a:r>
              <a:rPr lang="en-US" dirty="0"/>
              <a:t>Sleep - Myths or Fact? (linked to activities students aged 11-14)</a:t>
            </a:r>
            <a:endParaRPr lang="en-GB" dirty="0"/>
          </a:p>
        </p:txBody>
      </p:sp>
    </p:spTree>
    <p:extLst>
      <p:ext uri="{BB962C8B-B14F-4D97-AF65-F5344CB8AC3E}">
        <p14:creationId xmlns:p14="http://schemas.microsoft.com/office/powerpoint/2010/main" val="28925891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D1966A8-CE69-48EB-862E-B818F0A02AEE}"/>
              </a:ext>
            </a:extLst>
          </p:cNvPr>
          <p:cNvGraphicFramePr>
            <a:graphicFrameLocks noGrp="1"/>
          </p:cNvGraphicFramePr>
          <p:nvPr>
            <p:ph sz="quarter" idx="18"/>
            <p:extLst>
              <p:ext uri="{D42A27DB-BD31-4B8C-83A1-F6EECF244321}">
                <p14:modId xmlns:p14="http://schemas.microsoft.com/office/powerpoint/2010/main" val="3874873731"/>
              </p:ext>
            </p:extLst>
          </p:nvPr>
        </p:nvGraphicFramePr>
        <p:xfrm>
          <a:off x="409575" y="1082675"/>
          <a:ext cx="9086850" cy="4062286"/>
        </p:xfrm>
        <a:graphic>
          <a:graphicData uri="http://schemas.openxmlformats.org/drawingml/2006/table">
            <a:tbl>
              <a:tblPr firstRow="1" bandRow="1">
                <a:tableStyleId>{21E4AEA4-8DFA-4A89-87EB-49C32662AFE0}</a:tableStyleId>
              </a:tblPr>
              <a:tblGrid>
                <a:gridCol w="3028950">
                  <a:extLst>
                    <a:ext uri="{9D8B030D-6E8A-4147-A177-3AD203B41FA5}">
                      <a16:colId xmlns:a16="http://schemas.microsoft.com/office/drawing/2014/main" val="2541552236"/>
                    </a:ext>
                  </a:extLst>
                </a:gridCol>
                <a:gridCol w="1812205">
                  <a:extLst>
                    <a:ext uri="{9D8B030D-6E8A-4147-A177-3AD203B41FA5}">
                      <a16:colId xmlns:a16="http://schemas.microsoft.com/office/drawing/2014/main" val="1503101589"/>
                    </a:ext>
                  </a:extLst>
                </a:gridCol>
                <a:gridCol w="4245695">
                  <a:extLst>
                    <a:ext uri="{9D8B030D-6E8A-4147-A177-3AD203B41FA5}">
                      <a16:colId xmlns:a16="http://schemas.microsoft.com/office/drawing/2014/main" val="3449465135"/>
                    </a:ext>
                  </a:extLst>
                </a:gridCol>
              </a:tblGrid>
              <a:tr h="291088">
                <a:tc>
                  <a:txBody>
                    <a:bodyPr/>
                    <a:lstStyle/>
                    <a:p>
                      <a:r>
                        <a:rPr lang="en-US" dirty="0"/>
                        <a:t>Point</a:t>
                      </a:r>
                      <a:endParaRPr lang="en-GB" dirty="0"/>
                    </a:p>
                  </a:txBody>
                  <a:tcPr/>
                </a:tc>
                <a:tc>
                  <a:txBody>
                    <a:bodyPr/>
                    <a:lstStyle/>
                    <a:p>
                      <a:r>
                        <a:rPr lang="en-US" dirty="0"/>
                        <a:t>Myth or Fact</a:t>
                      </a:r>
                      <a:endParaRPr lang="en-GB" dirty="0"/>
                    </a:p>
                  </a:txBody>
                  <a:tcPr/>
                </a:tc>
                <a:tc>
                  <a:txBody>
                    <a:bodyPr/>
                    <a:lstStyle/>
                    <a:p>
                      <a:r>
                        <a:rPr lang="en-US" dirty="0"/>
                        <a:t>Reason</a:t>
                      </a:r>
                      <a:endParaRPr lang="en-GB" dirty="0"/>
                    </a:p>
                  </a:txBody>
                  <a:tcPr/>
                </a:tc>
                <a:extLst>
                  <a:ext uri="{0D108BD9-81ED-4DB2-BD59-A6C34878D82A}">
                    <a16:rowId xmlns:a16="http://schemas.microsoft.com/office/drawing/2014/main" val="778302415"/>
                  </a:ext>
                </a:extLst>
              </a:tr>
              <a:tr h="1121188">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b="1" dirty="0"/>
                        <a:t>Do ocean noises help you sleep? </a:t>
                      </a:r>
                      <a:endParaRPr lang="en-GB" b="1" dirty="0"/>
                    </a:p>
                  </a:txBody>
                  <a:tcPr/>
                </a:tc>
                <a:tc>
                  <a:txBody>
                    <a:bodyPr/>
                    <a:lstStyle/>
                    <a:p>
                      <a:r>
                        <a:rPr lang="en-US" dirty="0"/>
                        <a:t>Possibly</a:t>
                      </a:r>
                      <a:endParaRPr lang="en-GB" dirty="0"/>
                    </a:p>
                  </a:txBody>
                  <a:tcPr/>
                </a:tc>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dirty="0"/>
                        <a:t>People enjoy this, although there is no scientific data supporting it,. However, your deep sleep is a rhythmic pattern and it may mirror this amplifying your deep sleep waves, although they have to be very low in tone (ones that would not wake you up).</a:t>
                      </a:r>
                    </a:p>
                  </a:txBody>
                  <a:tcPr/>
                </a:tc>
                <a:extLst>
                  <a:ext uri="{0D108BD9-81ED-4DB2-BD59-A6C34878D82A}">
                    <a16:rowId xmlns:a16="http://schemas.microsoft.com/office/drawing/2014/main" val="3034200396"/>
                  </a:ext>
                </a:extLst>
              </a:tr>
              <a:tr h="1995699">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b="1" dirty="0"/>
                        <a:t>Are naps good for you? </a:t>
                      </a:r>
                      <a:endParaRPr lang="en-GB" b="1" dirty="0"/>
                    </a:p>
                  </a:txBody>
                  <a:tcPr/>
                </a:tc>
                <a:tc>
                  <a:txBody>
                    <a:bodyPr/>
                    <a:lstStyle/>
                    <a:p>
                      <a:r>
                        <a:rPr lang="en-US" dirty="0"/>
                        <a:t>Fact and Myth</a:t>
                      </a:r>
                      <a:endParaRPr lang="en-GB" dirty="0"/>
                    </a:p>
                  </a:txBody>
                  <a:tcPr/>
                </a:tc>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dirty="0"/>
                        <a:t>They can give benefits for learning, memory, the autoimmune and cardiovascular system. But they can also prevent you having good sleep at night by not allowing the build up of adenosine which is the sleepiness chemical which peaks around 16 hours of wakefulness. Naps can dissipate the sleep pressure and make it harder to fall asleep but if you nap regularly, for 20-30 minutes earlier than 3pm in the daytime and are still able to fall asleep, then napping is fine.</a:t>
                      </a:r>
                    </a:p>
                  </a:txBody>
                  <a:tcPr/>
                </a:tc>
                <a:extLst>
                  <a:ext uri="{0D108BD9-81ED-4DB2-BD59-A6C34878D82A}">
                    <a16:rowId xmlns:a16="http://schemas.microsoft.com/office/drawing/2014/main" val="69957097"/>
                  </a:ext>
                </a:extLst>
              </a:tr>
            </a:tbl>
          </a:graphicData>
        </a:graphic>
      </p:graphicFrame>
      <p:sp>
        <p:nvSpPr>
          <p:cNvPr id="5" name="Title 4">
            <a:extLst>
              <a:ext uri="{FF2B5EF4-FFF2-40B4-BE49-F238E27FC236}">
                <a16:creationId xmlns:a16="http://schemas.microsoft.com/office/drawing/2014/main" id="{36A6A2D0-A82E-41DE-8A8D-A3E4C8C6C672}"/>
              </a:ext>
            </a:extLst>
          </p:cNvPr>
          <p:cNvSpPr>
            <a:spLocks noGrp="1"/>
          </p:cNvSpPr>
          <p:nvPr>
            <p:ph type="title"/>
          </p:nvPr>
        </p:nvSpPr>
        <p:spPr/>
        <p:txBody>
          <a:bodyPr/>
          <a:lstStyle/>
          <a:p>
            <a:r>
              <a:rPr lang="en-US" dirty="0"/>
              <a:t>Sleep - Myths or Facts? (linked to activities students aged 11-14)</a:t>
            </a:r>
            <a:endParaRPr lang="en-GB" dirty="0"/>
          </a:p>
        </p:txBody>
      </p:sp>
    </p:spTree>
    <p:extLst>
      <p:ext uri="{BB962C8B-B14F-4D97-AF65-F5344CB8AC3E}">
        <p14:creationId xmlns:p14="http://schemas.microsoft.com/office/powerpoint/2010/main" val="8333845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40F696-3EDC-4410-88CA-EBB2D8AB1672}"/>
              </a:ext>
            </a:extLst>
          </p:cNvPr>
          <p:cNvSpPr>
            <a:spLocks noGrp="1"/>
          </p:cNvSpPr>
          <p:nvPr>
            <p:ph sz="quarter" idx="18"/>
          </p:nvPr>
        </p:nvSpPr>
        <p:spPr/>
        <p:txBody>
          <a:bodyPr>
            <a:normAutofit fontScale="55000" lnSpcReduction="20000"/>
          </a:bodyPr>
          <a:lstStyle/>
          <a:p>
            <a:r>
              <a:rPr lang="en-US" sz="2400" dirty="0"/>
              <a:t>How many hours do you sleep per night? </a:t>
            </a:r>
          </a:p>
          <a:p>
            <a:r>
              <a:rPr lang="en-US" sz="2400" dirty="0"/>
              <a:t>Do you sleep with your phone next to your bed?</a:t>
            </a:r>
          </a:p>
          <a:p>
            <a:r>
              <a:rPr lang="en-US" sz="2400" dirty="0"/>
              <a:t>Do you ever have difficulty sleeping?</a:t>
            </a:r>
          </a:p>
          <a:p>
            <a:r>
              <a:rPr lang="en-US" sz="2400" dirty="0"/>
              <a:t>If you are feeling low or run down, would you think about how much you have slept as one of the first possible causes?</a:t>
            </a:r>
          </a:p>
          <a:p>
            <a:r>
              <a:rPr lang="en-US" sz="2400" dirty="0"/>
              <a:t>Do you have difficultly getting to sleep?</a:t>
            </a:r>
          </a:p>
          <a:p>
            <a:r>
              <a:rPr lang="en-US" sz="2400" dirty="0"/>
              <a:t>Do you have difficulty staying asleep?</a:t>
            </a:r>
          </a:p>
          <a:p>
            <a:r>
              <a:rPr lang="en-US" sz="2400" dirty="0"/>
              <a:t>What is likely to keep you awake at night the most?</a:t>
            </a:r>
          </a:p>
          <a:p>
            <a:r>
              <a:rPr lang="en-US" sz="2400" dirty="0"/>
              <a:t>Concerns about school work?</a:t>
            </a:r>
          </a:p>
          <a:p>
            <a:r>
              <a:rPr lang="en-US" sz="2400" dirty="0"/>
              <a:t>Concerns about family/home life?</a:t>
            </a:r>
          </a:p>
          <a:p>
            <a:r>
              <a:rPr lang="en-US" sz="2400" dirty="0"/>
              <a:t>Concerns about friends?</a:t>
            </a:r>
          </a:p>
          <a:p>
            <a:r>
              <a:rPr lang="en-US" sz="2400" dirty="0"/>
              <a:t>Concerns about the environment?</a:t>
            </a:r>
            <a:endParaRPr lang="en-GB" sz="2400" dirty="0"/>
          </a:p>
          <a:p>
            <a:r>
              <a:rPr lang="en-US" sz="2400" dirty="0"/>
              <a:t>Other</a:t>
            </a:r>
          </a:p>
          <a:p>
            <a:pPr marL="18916" indent="0" algn="ctr">
              <a:buNone/>
            </a:pPr>
            <a:r>
              <a:rPr lang="en-US" sz="2600" b="1" dirty="0"/>
              <a:t>The questionnaire can be a useful tools to help self-assess sleep quality and quantity, but if you have answered yes to questions 3,5 &amp; 6 or are concerned about your sleep or your physical or mental wellbeing at all, please do go to speak to your parents, teacher or doctor.</a:t>
            </a:r>
          </a:p>
          <a:p>
            <a:endParaRPr lang="en-US" dirty="0"/>
          </a:p>
        </p:txBody>
      </p:sp>
      <p:sp>
        <p:nvSpPr>
          <p:cNvPr id="3" name="Title 2">
            <a:extLst>
              <a:ext uri="{FF2B5EF4-FFF2-40B4-BE49-F238E27FC236}">
                <a16:creationId xmlns:a16="http://schemas.microsoft.com/office/drawing/2014/main" id="{FCF15849-70B5-471B-97BA-B0CC6D71418C}"/>
              </a:ext>
            </a:extLst>
          </p:cNvPr>
          <p:cNvSpPr>
            <a:spLocks noGrp="1"/>
          </p:cNvSpPr>
          <p:nvPr>
            <p:ph type="title"/>
          </p:nvPr>
        </p:nvSpPr>
        <p:spPr/>
        <p:txBody>
          <a:bodyPr/>
          <a:lstStyle/>
          <a:p>
            <a:r>
              <a:rPr lang="en-US" dirty="0"/>
              <a:t>Sleep Questionnaire</a:t>
            </a:r>
            <a:endParaRPr lang="en-GB" dirty="0"/>
          </a:p>
        </p:txBody>
      </p:sp>
    </p:spTree>
    <p:extLst>
      <p:ext uri="{BB962C8B-B14F-4D97-AF65-F5344CB8AC3E}">
        <p14:creationId xmlns:p14="http://schemas.microsoft.com/office/powerpoint/2010/main" val="264513346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2F1CCCF2-540B-40E4-8152-1E0652BC8F35}"/>
              </a:ext>
            </a:extLst>
          </p:cNvPr>
          <p:cNvGraphicFramePr>
            <a:graphicFrameLocks noGrp="1"/>
          </p:cNvGraphicFramePr>
          <p:nvPr>
            <p:ph sz="quarter" idx="18"/>
            <p:extLst>
              <p:ext uri="{D42A27DB-BD31-4B8C-83A1-F6EECF244321}">
                <p14:modId xmlns:p14="http://schemas.microsoft.com/office/powerpoint/2010/main" val="2245805024"/>
              </p:ext>
            </p:extLst>
          </p:nvPr>
        </p:nvGraphicFramePr>
        <p:xfrm>
          <a:off x="409575" y="1082675"/>
          <a:ext cx="9087001" cy="4176554"/>
        </p:xfrm>
        <a:graphic>
          <a:graphicData uri="http://schemas.openxmlformats.org/drawingml/2006/table">
            <a:tbl>
              <a:tblPr firstRow="1" bandRow="1">
                <a:tableStyleId>{21E4AEA4-8DFA-4A89-87EB-49C32662AFE0}</a:tableStyleId>
              </a:tblPr>
              <a:tblGrid>
                <a:gridCol w="4779953">
                  <a:extLst>
                    <a:ext uri="{9D8B030D-6E8A-4147-A177-3AD203B41FA5}">
                      <a16:colId xmlns:a16="http://schemas.microsoft.com/office/drawing/2014/main" val="179691498"/>
                    </a:ext>
                  </a:extLst>
                </a:gridCol>
                <a:gridCol w="4307048">
                  <a:extLst>
                    <a:ext uri="{9D8B030D-6E8A-4147-A177-3AD203B41FA5}">
                      <a16:colId xmlns:a16="http://schemas.microsoft.com/office/drawing/2014/main" val="2584806488"/>
                    </a:ext>
                  </a:extLst>
                </a:gridCol>
              </a:tblGrid>
              <a:tr h="285964">
                <a:tc>
                  <a:txBody>
                    <a:bodyPr/>
                    <a:lstStyle/>
                    <a:p>
                      <a:r>
                        <a:rPr lang="en-GB" dirty="0"/>
                        <a:t>Resource Title &amp; Link</a:t>
                      </a:r>
                    </a:p>
                  </a:txBody>
                  <a:tcPr/>
                </a:tc>
                <a:tc>
                  <a:txBody>
                    <a:bodyPr/>
                    <a:lstStyle/>
                    <a:p>
                      <a:r>
                        <a:rPr lang="en-GB" dirty="0"/>
                        <a:t>Resource Description</a:t>
                      </a:r>
                    </a:p>
                  </a:txBody>
                  <a:tcPr/>
                </a:tc>
                <a:extLst>
                  <a:ext uri="{0D108BD9-81ED-4DB2-BD59-A6C34878D82A}">
                    <a16:rowId xmlns:a16="http://schemas.microsoft.com/office/drawing/2014/main" val="2469973152"/>
                  </a:ext>
                </a:extLst>
              </a:tr>
              <a:tr h="2516296">
                <a:tc>
                  <a:txBody>
                    <a:bodyPr/>
                    <a:lstStyle/>
                    <a:p>
                      <a:r>
                        <a:rPr lang="en-US" dirty="0"/>
                        <a:t>A</a:t>
                      </a:r>
                      <a:r>
                        <a:rPr lang="en-GB" dirty="0" err="1"/>
                        <a:t>rticles</a:t>
                      </a:r>
                      <a:r>
                        <a:rPr lang="en-GB" dirty="0"/>
                        <a:t> about why schools should or shouldn’t start later for teenagers:</a:t>
                      </a:r>
                    </a:p>
                    <a:p>
                      <a:endParaRPr lang="en-GB" dirty="0"/>
                    </a:p>
                    <a:p>
                      <a:r>
                        <a:rPr lang="en-GB" dirty="0">
                          <a:hlinkClick r:id="rId2"/>
                        </a:rPr>
                        <a:t>https://www.tes.com/news/why-it-makes-perfect-sense-allow-teenagers-lie-and-later-start-school-day</a:t>
                      </a:r>
                      <a:r>
                        <a:rPr lang="en-GB" dirty="0"/>
                        <a:t> </a:t>
                      </a:r>
                    </a:p>
                    <a:p>
                      <a:endParaRPr lang="en-GB" u="sng" dirty="0"/>
                    </a:p>
                    <a:p>
                      <a:r>
                        <a:rPr lang="en-GB" dirty="0">
                          <a:hlinkClick r:id="rId3"/>
                        </a:rPr>
                        <a:t>https://www.telegraph.co.uk/science/2017/04/14/teenagers-should-start-school-later-avoid-car-crashes-suicide/</a:t>
                      </a:r>
                      <a:r>
                        <a:rPr lang="en-GB" dirty="0"/>
                        <a:t> </a:t>
                      </a:r>
                    </a:p>
                    <a:p>
                      <a:endParaRPr lang="en-US" dirty="0"/>
                    </a:p>
                    <a:p>
                      <a:r>
                        <a:rPr lang="en-GB" dirty="0">
                          <a:hlinkClick r:id="rId4"/>
                        </a:rPr>
                        <a:t>https://www.verywellfamily.com/the-pros-and-cons-of-starting-school-later-2609565</a:t>
                      </a:r>
                      <a:r>
                        <a:rPr lang="en-GB" dirty="0"/>
                        <a:t> </a:t>
                      </a:r>
                    </a:p>
                    <a:p>
                      <a:endParaRPr lang="en-GB" dirty="0"/>
                    </a:p>
                  </a:txBody>
                  <a:tcPr/>
                </a:tc>
                <a:tc>
                  <a:txBody>
                    <a:bodyPr/>
                    <a:lstStyle/>
                    <a:p>
                      <a:r>
                        <a:rPr lang="en-US" dirty="0"/>
                        <a:t>A</a:t>
                      </a:r>
                      <a:r>
                        <a:rPr lang="en-GB" dirty="0"/>
                        <a:t> selection of articles discussing the pros and cons about later start times for schools. </a:t>
                      </a:r>
                    </a:p>
                  </a:txBody>
                  <a:tcPr/>
                </a:tc>
                <a:extLst>
                  <a:ext uri="{0D108BD9-81ED-4DB2-BD59-A6C34878D82A}">
                    <a16:rowId xmlns:a16="http://schemas.microsoft.com/office/drawing/2014/main" val="2577560725"/>
                  </a:ext>
                </a:extLst>
              </a:tr>
              <a:tr h="1096994">
                <a:tc>
                  <a:txBody>
                    <a:bodyPr/>
                    <a:lstStyle/>
                    <a:p>
                      <a:r>
                        <a:rPr lang="en-US" dirty="0"/>
                        <a:t>My ‘smart  drugs’ nightmare – Victoria Derbyshire BBC</a:t>
                      </a:r>
                    </a:p>
                    <a:p>
                      <a:endParaRPr lang="en-US" dirty="0"/>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5"/>
                        </a:rPr>
                        <a:t>https://www.bbc.co.uk/news/magazine-35091574</a:t>
                      </a:r>
                      <a:r>
                        <a:rPr lang="en-GB" dirty="0"/>
                        <a:t> </a:t>
                      </a:r>
                    </a:p>
                  </a:txBody>
                  <a:tcPr/>
                </a:tc>
                <a:tc>
                  <a:txBody>
                    <a:bodyPr/>
                    <a:lstStyle/>
                    <a:p>
                      <a:r>
                        <a:rPr lang="en-US" dirty="0"/>
                        <a:t>Stimulus video from the BBC </a:t>
                      </a:r>
                      <a:r>
                        <a:rPr lang="en-GB" noProof="0" dirty="0"/>
                        <a:t>outlining</a:t>
                      </a:r>
                      <a:r>
                        <a:rPr lang="en-US" dirty="0"/>
                        <a:t> the dangers of modafinil</a:t>
                      </a:r>
                    </a:p>
                    <a:p>
                      <a:endParaRPr lang="en-US" dirty="0"/>
                    </a:p>
                    <a:p>
                      <a:r>
                        <a:rPr lang="en-US" dirty="0"/>
                        <a:t>* Suitable for the Sixth Form</a:t>
                      </a:r>
                      <a:endParaRPr lang="en-GB" dirty="0"/>
                    </a:p>
                  </a:txBody>
                  <a:tcPr/>
                </a:tc>
                <a:extLst>
                  <a:ext uri="{0D108BD9-81ED-4DB2-BD59-A6C34878D82A}">
                    <a16:rowId xmlns:a16="http://schemas.microsoft.com/office/drawing/2014/main" val="3231561901"/>
                  </a:ext>
                </a:extLst>
              </a:tr>
            </a:tbl>
          </a:graphicData>
        </a:graphic>
      </p:graphicFrame>
      <p:sp>
        <p:nvSpPr>
          <p:cNvPr id="5" name="Title 4">
            <a:extLst>
              <a:ext uri="{FF2B5EF4-FFF2-40B4-BE49-F238E27FC236}">
                <a16:creationId xmlns:a16="http://schemas.microsoft.com/office/drawing/2014/main" id="{B3187507-9986-4780-B2E9-6522D2B3059F}"/>
              </a:ext>
            </a:extLst>
          </p:cNvPr>
          <p:cNvSpPr>
            <a:spLocks noGrp="1"/>
          </p:cNvSpPr>
          <p:nvPr>
            <p:ph type="title"/>
          </p:nvPr>
        </p:nvSpPr>
        <p:spPr/>
        <p:txBody>
          <a:bodyPr/>
          <a:lstStyle/>
          <a:p>
            <a:r>
              <a:rPr lang="en-GB" dirty="0"/>
              <a:t>Global Resources – Senior aged students </a:t>
            </a:r>
          </a:p>
        </p:txBody>
      </p:sp>
    </p:spTree>
    <p:extLst>
      <p:ext uri="{BB962C8B-B14F-4D97-AF65-F5344CB8AC3E}">
        <p14:creationId xmlns:p14="http://schemas.microsoft.com/office/powerpoint/2010/main" val="11833078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0B87356-4CE7-4477-BF32-AB5E49036692}"/>
              </a:ext>
            </a:extLst>
          </p:cNvPr>
          <p:cNvGraphicFramePr>
            <a:graphicFrameLocks noGrp="1"/>
          </p:cNvGraphicFramePr>
          <p:nvPr>
            <p:ph sz="quarter" idx="18"/>
            <p:extLst>
              <p:ext uri="{D42A27DB-BD31-4B8C-83A1-F6EECF244321}">
                <p14:modId xmlns:p14="http://schemas.microsoft.com/office/powerpoint/2010/main" val="840709192"/>
              </p:ext>
            </p:extLst>
          </p:nvPr>
        </p:nvGraphicFramePr>
        <p:xfrm>
          <a:off x="409500" y="1047674"/>
          <a:ext cx="9087000" cy="3963355"/>
        </p:xfrm>
        <a:graphic>
          <a:graphicData uri="http://schemas.openxmlformats.org/drawingml/2006/table">
            <a:tbl>
              <a:tblPr firstRow="1" bandRow="1">
                <a:tableStyleId>{21E4AEA4-8DFA-4A89-87EB-49C32662AFE0}</a:tableStyleId>
              </a:tblPr>
              <a:tblGrid>
                <a:gridCol w="4543500">
                  <a:extLst>
                    <a:ext uri="{9D8B030D-6E8A-4147-A177-3AD203B41FA5}">
                      <a16:colId xmlns:a16="http://schemas.microsoft.com/office/drawing/2014/main" val="1112497642"/>
                    </a:ext>
                  </a:extLst>
                </a:gridCol>
                <a:gridCol w="4543500">
                  <a:extLst>
                    <a:ext uri="{9D8B030D-6E8A-4147-A177-3AD203B41FA5}">
                      <a16:colId xmlns:a16="http://schemas.microsoft.com/office/drawing/2014/main" val="4204607749"/>
                    </a:ext>
                  </a:extLst>
                </a:gridCol>
              </a:tblGrid>
              <a:tr h="368236">
                <a:tc>
                  <a:txBody>
                    <a:bodyPr/>
                    <a:lstStyle/>
                    <a:p>
                      <a:r>
                        <a:rPr lang="en-US" dirty="0"/>
                        <a:t>Tip</a:t>
                      </a:r>
                      <a:endParaRPr lang="en-GB" dirty="0"/>
                    </a:p>
                  </a:txBody>
                  <a:tcPr anchor="ctr"/>
                </a:tc>
                <a:tc>
                  <a:txBody>
                    <a:bodyPr/>
                    <a:lstStyle/>
                    <a:p>
                      <a:r>
                        <a:rPr lang="en-US" dirty="0"/>
                        <a:t>Reason</a:t>
                      </a:r>
                      <a:endParaRPr lang="en-GB" dirty="0"/>
                    </a:p>
                  </a:txBody>
                  <a:tcPr anchor="ctr"/>
                </a:tc>
                <a:extLst>
                  <a:ext uri="{0D108BD9-81ED-4DB2-BD59-A6C34878D82A}">
                    <a16:rowId xmlns:a16="http://schemas.microsoft.com/office/drawing/2014/main" val="4093212301"/>
                  </a:ext>
                </a:extLst>
              </a:tr>
              <a:tr h="949685">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dirty="0"/>
                        <a:t>Try to go to bed and wake up at the same time every day and establish a sleep routine</a:t>
                      </a:r>
                      <a:endParaRPr lang="en-GB" dirty="0"/>
                    </a:p>
                    <a:p>
                      <a:endParaRPr lang="en-GB" dirty="0"/>
                    </a:p>
                  </a:txBody>
                  <a:tcPr anchor="ctr"/>
                </a:tc>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dirty="0"/>
                        <a:t>Your body has a special sleep clock called your ‘circadian rhythm’ and it works much better if sleep patterns remain constant. A regular routine better prepares your brain and body for sleep</a:t>
                      </a:r>
                      <a:endParaRPr lang="en-GB" dirty="0"/>
                    </a:p>
                  </a:txBody>
                  <a:tcPr anchor="ctr"/>
                </a:tc>
                <a:extLst>
                  <a:ext uri="{0D108BD9-81ED-4DB2-BD59-A6C34878D82A}">
                    <a16:rowId xmlns:a16="http://schemas.microsoft.com/office/drawing/2014/main" val="1591209906"/>
                  </a:ext>
                </a:extLst>
              </a:tr>
              <a:tr h="533310">
                <a:tc>
                  <a:txBody>
                    <a:bodyPr/>
                    <a:lstStyle/>
                    <a:p>
                      <a:r>
                        <a:rPr lang="en-US" dirty="0"/>
                        <a:t>Try to keep your room dark at night and get plenty of fresh air and daylight in the daytime</a:t>
                      </a:r>
                      <a:endParaRPr lang="en-GB" dirty="0"/>
                    </a:p>
                  </a:txBody>
                  <a:tcPr anchor="ctr"/>
                </a:tc>
                <a:tc>
                  <a:txBody>
                    <a:bodyPr/>
                    <a:lstStyle/>
                    <a:p>
                      <a:r>
                        <a:rPr lang="en-US" dirty="0"/>
                        <a:t>To make it the differences between night and day clear for your brain </a:t>
                      </a:r>
                      <a:endParaRPr lang="en-GB" dirty="0"/>
                    </a:p>
                  </a:txBody>
                  <a:tcPr anchor="ctr"/>
                </a:tc>
                <a:extLst>
                  <a:ext uri="{0D108BD9-81ED-4DB2-BD59-A6C34878D82A}">
                    <a16:rowId xmlns:a16="http://schemas.microsoft.com/office/drawing/2014/main" val="2886883695"/>
                  </a:ext>
                </a:extLst>
              </a:tr>
              <a:tr h="1092584">
                <a:tc>
                  <a:txBody>
                    <a:bodyPr/>
                    <a:lstStyle/>
                    <a:p>
                      <a:r>
                        <a:rPr lang="en-US" dirty="0"/>
                        <a:t>Do not have screens in the bedroom, including iPads and phones</a:t>
                      </a:r>
                      <a:endParaRPr lang="en-GB" dirty="0"/>
                    </a:p>
                  </a:txBody>
                  <a:tcPr anchor="ctr"/>
                </a:tc>
                <a:tc>
                  <a:txBody>
                    <a:bodyPr/>
                    <a:lstStyle/>
                    <a:p>
                      <a:r>
                        <a:rPr lang="en-US" dirty="0"/>
                        <a:t>Blue light inhibits melatonin production, delaying sleep. Their mere presence can also raise anxiety levels  hindering sleep. The temptation to check it during the night is higher </a:t>
                      </a:r>
                      <a:endParaRPr lang="en-GB" dirty="0"/>
                    </a:p>
                  </a:txBody>
                  <a:tcPr anchor="ctr"/>
                </a:tc>
                <a:extLst>
                  <a:ext uri="{0D108BD9-81ED-4DB2-BD59-A6C34878D82A}">
                    <a16:rowId xmlns:a16="http://schemas.microsoft.com/office/drawing/2014/main" val="2933547845"/>
                  </a:ext>
                </a:extLst>
              </a:tr>
              <a:tr h="734356">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dirty="0"/>
                        <a:t>Avoid caffeine 12 hours before bedtime</a:t>
                      </a:r>
                      <a:endParaRPr lang="en-GB" dirty="0"/>
                    </a:p>
                  </a:txBody>
                  <a:tcPr anchor="ctr"/>
                </a:tc>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dirty="0"/>
                        <a:t>Caffeine has a quarter life of 6 hours, so if you had a coffee at midday, a quarter of that coffee would still be in your system at midnight and caffeine blocks production of sleep-inducing chemical melatonin</a:t>
                      </a:r>
                      <a:endParaRPr lang="en-GB" dirty="0"/>
                    </a:p>
                  </a:txBody>
                  <a:tcPr anchor="ctr"/>
                </a:tc>
                <a:extLst>
                  <a:ext uri="{0D108BD9-81ED-4DB2-BD59-A6C34878D82A}">
                    <a16:rowId xmlns:a16="http://schemas.microsoft.com/office/drawing/2014/main" val="3551122859"/>
                  </a:ext>
                </a:extLst>
              </a:tr>
            </a:tbl>
          </a:graphicData>
        </a:graphic>
      </p:graphicFrame>
      <p:sp>
        <p:nvSpPr>
          <p:cNvPr id="3" name="Title 2">
            <a:extLst>
              <a:ext uri="{FF2B5EF4-FFF2-40B4-BE49-F238E27FC236}">
                <a16:creationId xmlns:a16="http://schemas.microsoft.com/office/drawing/2014/main" id="{999546A1-1BEC-4376-ABE2-2B1FD30A60FD}"/>
              </a:ext>
            </a:extLst>
          </p:cNvPr>
          <p:cNvSpPr>
            <a:spLocks noGrp="1"/>
          </p:cNvSpPr>
          <p:nvPr>
            <p:ph type="title"/>
          </p:nvPr>
        </p:nvSpPr>
        <p:spPr/>
        <p:txBody>
          <a:bodyPr/>
          <a:lstStyle/>
          <a:p>
            <a:r>
              <a:rPr lang="en-US" dirty="0"/>
              <a:t>Sleeping Tips – Students aged 14-18</a:t>
            </a:r>
            <a:endParaRPr lang="en-GB" dirty="0"/>
          </a:p>
        </p:txBody>
      </p:sp>
    </p:spTree>
    <p:extLst>
      <p:ext uri="{BB962C8B-B14F-4D97-AF65-F5344CB8AC3E}">
        <p14:creationId xmlns:p14="http://schemas.microsoft.com/office/powerpoint/2010/main" val="39813884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B153629-4300-4150-8801-498743DA5C16}"/>
              </a:ext>
            </a:extLst>
          </p:cNvPr>
          <p:cNvSpPr>
            <a:spLocks noGrp="1"/>
          </p:cNvSpPr>
          <p:nvPr>
            <p:ph sz="quarter" idx="18"/>
          </p:nvPr>
        </p:nvSpPr>
        <p:spPr/>
        <p:txBody>
          <a:bodyPr>
            <a:normAutofit/>
          </a:bodyPr>
          <a:lstStyle/>
          <a:p>
            <a:pPr marL="361816" indent="-342900">
              <a:buFont typeface="+mj-lt"/>
              <a:buAutoNum type="arabicPeriod"/>
            </a:pPr>
            <a:r>
              <a:rPr lang="en-US" sz="2400" dirty="0"/>
              <a:t>Sleep Education – Learning Outcomes</a:t>
            </a:r>
          </a:p>
          <a:p>
            <a:pPr marL="361816" indent="-342900">
              <a:buFont typeface="+mj-lt"/>
              <a:buAutoNum type="arabicPeriod"/>
            </a:pPr>
            <a:r>
              <a:rPr lang="en-US" sz="2400" dirty="0"/>
              <a:t>Summary of evidence </a:t>
            </a:r>
          </a:p>
          <a:p>
            <a:pPr marL="361816" indent="-342900">
              <a:buFont typeface="+mj-lt"/>
              <a:buAutoNum type="arabicPeriod"/>
            </a:pPr>
            <a:r>
              <a:rPr lang="en-US" sz="2400" dirty="0"/>
              <a:t>Dr Matthew Walker answers questions from Cognita students around the globe</a:t>
            </a:r>
          </a:p>
          <a:p>
            <a:pPr marL="361816" indent="-342900">
              <a:buFont typeface="+mj-lt"/>
              <a:buAutoNum type="arabicPeriod"/>
            </a:pPr>
            <a:r>
              <a:rPr lang="en-US" sz="2400" dirty="0"/>
              <a:t>Activity suggestions</a:t>
            </a:r>
          </a:p>
          <a:p>
            <a:pPr marL="361816" indent="-342900">
              <a:buFont typeface="+mj-lt"/>
              <a:buAutoNum type="arabicPeriod"/>
            </a:pPr>
            <a:r>
              <a:rPr lang="en-US" sz="2400" dirty="0"/>
              <a:t>Resources</a:t>
            </a:r>
          </a:p>
        </p:txBody>
      </p:sp>
      <p:sp>
        <p:nvSpPr>
          <p:cNvPr id="7" name="Title 6">
            <a:extLst>
              <a:ext uri="{FF2B5EF4-FFF2-40B4-BE49-F238E27FC236}">
                <a16:creationId xmlns:a16="http://schemas.microsoft.com/office/drawing/2014/main" id="{58AE320D-8BD7-41EF-BFA7-CA477D4D7CE2}"/>
              </a:ext>
            </a:extLst>
          </p:cNvPr>
          <p:cNvSpPr>
            <a:spLocks noGrp="1"/>
          </p:cNvSpPr>
          <p:nvPr>
            <p:ph type="title"/>
          </p:nvPr>
        </p:nvSpPr>
        <p:spPr>
          <a:xfrm>
            <a:off x="409500" y="97654"/>
            <a:ext cx="9087000" cy="720000"/>
          </a:xfrm>
        </p:spPr>
        <p:txBody>
          <a:bodyPr/>
          <a:lstStyle/>
          <a:p>
            <a:r>
              <a:rPr lang="en-US" dirty="0"/>
              <a:t>Contents </a:t>
            </a:r>
            <a:endParaRPr lang="en-GB" dirty="0"/>
          </a:p>
        </p:txBody>
      </p:sp>
    </p:spTree>
    <p:extLst>
      <p:ext uri="{BB962C8B-B14F-4D97-AF65-F5344CB8AC3E}">
        <p14:creationId xmlns:p14="http://schemas.microsoft.com/office/powerpoint/2010/main" val="111732314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49CED-2C99-4B2B-B40B-D2123DB89E2C}"/>
              </a:ext>
            </a:extLst>
          </p:cNvPr>
          <p:cNvSpPr>
            <a:spLocks noGrp="1"/>
          </p:cNvSpPr>
          <p:nvPr>
            <p:ph type="title"/>
          </p:nvPr>
        </p:nvSpPr>
        <p:spPr/>
        <p:txBody>
          <a:bodyPr/>
          <a:lstStyle/>
          <a:p>
            <a:r>
              <a:rPr lang="en-US" dirty="0"/>
              <a:t>SATED Questionnaire adapted for teenagers</a:t>
            </a:r>
            <a:endParaRPr lang="en-GB" dirty="0"/>
          </a:p>
        </p:txBody>
      </p:sp>
      <p:graphicFrame>
        <p:nvGraphicFramePr>
          <p:cNvPr id="4" name="Table 3">
            <a:extLst>
              <a:ext uri="{FF2B5EF4-FFF2-40B4-BE49-F238E27FC236}">
                <a16:creationId xmlns:a16="http://schemas.microsoft.com/office/drawing/2014/main" id="{133CD8CE-401C-4058-8DB3-28C2CFFB990D}"/>
              </a:ext>
            </a:extLst>
          </p:cNvPr>
          <p:cNvGraphicFramePr>
            <a:graphicFrameLocks noGrp="1"/>
          </p:cNvGraphicFramePr>
          <p:nvPr>
            <p:extLst>
              <p:ext uri="{D42A27DB-BD31-4B8C-83A1-F6EECF244321}">
                <p14:modId xmlns:p14="http://schemas.microsoft.com/office/powerpoint/2010/main" val="1264775998"/>
              </p:ext>
            </p:extLst>
          </p:nvPr>
        </p:nvGraphicFramePr>
        <p:xfrm>
          <a:off x="409500" y="1175951"/>
          <a:ext cx="9015294" cy="4516637"/>
        </p:xfrm>
        <a:graphic>
          <a:graphicData uri="http://schemas.openxmlformats.org/drawingml/2006/table">
            <a:tbl>
              <a:tblPr firstRow="1" bandRow="1">
                <a:tableStyleId>{21E4AEA4-8DFA-4A89-87EB-49C32662AFE0}</a:tableStyleId>
              </a:tblPr>
              <a:tblGrid>
                <a:gridCol w="1553009">
                  <a:extLst>
                    <a:ext uri="{9D8B030D-6E8A-4147-A177-3AD203B41FA5}">
                      <a16:colId xmlns:a16="http://schemas.microsoft.com/office/drawing/2014/main" val="2878570747"/>
                    </a:ext>
                  </a:extLst>
                </a:gridCol>
                <a:gridCol w="2412592">
                  <a:extLst>
                    <a:ext uri="{9D8B030D-6E8A-4147-A177-3AD203B41FA5}">
                      <a16:colId xmlns:a16="http://schemas.microsoft.com/office/drawing/2014/main" val="386263582"/>
                    </a:ext>
                  </a:extLst>
                </a:gridCol>
                <a:gridCol w="1624539">
                  <a:extLst>
                    <a:ext uri="{9D8B030D-6E8A-4147-A177-3AD203B41FA5}">
                      <a16:colId xmlns:a16="http://schemas.microsoft.com/office/drawing/2014/main" val="1841308664"/>
                    </a:ext>
                  </a:extLst>
                </a:gridCol>
                <a:gridCol w="1616643">
                  <a:extLst>
                    <a:ext uri="{9D8B030D-6E8A-4147-A177-3AD203B41FA5}">
                      <a16:colId xmlns:a16="http://schemas.microsoft.com/office/drawing/2014/main" val="528217246"/>
                    </a:ext>
                  </a:extLst>
                </a:gridCol>
                <a:gridCol w="1808511">
                  <a:extLst>
                    <a:ext uri="{9D8B030D-6E8A-4147-A177-3AD203B41FA5}">
                      <a16:colId xmlns:a16="http://schemas.microsoft.com/office/drawing/2014/main" val="3746055302"/>
                    </a:ext>
                  </a:extLst>
                </a:gridCol>
              </a:tblGrid>
              <a:tr h="424439">
                <a:tc>
                  <a:txBody>
                    <a:bodyPr/>
                    <a:lstStyle/>
                    <a:p>
                      <a:r>
                        <a:rPr lang="en-US" dirty="0"/>
                        <a:t>Category</a:t>
                      </a:r>
                      <a:endParaRPr lang="en-GB" b="1" dirty="0"/>
                    </a:p>
                  </a:txBody>
                  <a:tcPr anchor="ctr"/>
                </a:tc>
                <a:tc>
                  <a:txBody>
                    <a:bodyPr/>
                    <a:lstStyle/>
                    <a:p>
                      <a:r>
                        <a:rPr lang="en-US" dirty="0"/>
                        <a:t>Question</a:t>
                      </a:r>
                      <a:endParaRPr lang="en-GB" dirty="0"/>
                    </a:p>
                  </a:txBody>
                  <a:tcPr anchor="ctr"/>
                </a:tc>
                <a:tc>
                  <a:txBody>
                    <a:bodyPr/>
                    <a:lstStyle/>
                    <a:p>
                      <a:r>
                        <a:rPr lang="en-US" dirty="0"/>
                        <a:t>Rarely/Never (0)</a:t>
                      </a:r>
                      <a:endParaRPr lang="en-GB" dirty="0"/>
                    </a:p>
                  </a:txBody>
                  <a:tcPr anchor="ctr"/>
                </a:tc>
                <a:tc>
                  <a:txBody>
                    <a:bodyPr/>
                    <a:lstStyle/>
                    <a:p>
                      <a:r>
                        <a:rPr lang="en-US" dirty="0"/>
                        <a:t>Sometimes (1)</a:t>
                      </a:r>
                      <a:endParaRPr lang="en-GB" dirty="0"/>
                    </a:p>
                  </a:txBody>
                  <a:tcPr anchor="ctr"/>
                </a:tc>
                <a:tc>
                  <a:txBody>
                    <a:bodyPr/>
                    <a:lstStyle/>
                    <a:p>
                      <a:r>
                        <a:rPr lang="en-US" dirty="0"/>
                        <a:t>Usually/Always (2)</a:t>
                      </a:r>
                      <a:endParaRPr lang="en-GB" dirty="0"/>
                    </a:p>
                  </a:txBody>
                  <a:tcPr anchor="ctr"/>
                </a:tc>
                <a:extLst>
                  <a:ext uri="{0D108BD9-81ED-4DB2-BD59-A6C34878D82A}">
                    <a16:rowId xmlns:a16="http://schemas.microsoft.com/office/drawing/2014/main" val="830024285"/>
                  </a:ext>
                </a:extLst>
              </a:tr>
              <a:tr h="576035">
                <a:tc>
                  <a:txBody>
                    <a:bodyPr/>
                    <a:lstStyle/>
                    <a:p>
                      <a:r>
                        <a:rPr lang="en-US" dirty="0"/>
                        <a:t>Satisfaction</a:t>
                      </a:r>
                      <a:endParaRPr lang="en-GB" b="1" dirty="0"/>
                    </a:p>
                  </a:txBody>
                  <a:tcPr anchor="ctr"/>
                </a:tc>
                <a:tc>
                  <a:txBody>
                    <a:bodyPr/>
                    <a:lstStyle/>
                    <a:p>
                      <a:r>
                        <a:rPr lang="en-US" dirty="0"/>
                        <a:t>Are you satisfied with your sleep?</a:t>
                      </a:r>
                      <a:endParaRPr lang="en-GB" dirty="0"/>
                    </a:p>
                  </a:txBody>
                  <a:tcPr anchor="ctr"/>
                </a:tc>
                <a:tc>
                  <a:txBody>
                    <a:bodyPr/>
                    <a:lstStyle/>
                    <a:p>
                      <a:endParaRPr lang="en-GB" dirty="0"/>
                    </a:p>
                  </a:txBody>
                  <a:tcPr anchor="ctr"/>
                </a:tc>
                <a:tc>
                  <a:txBody>
                    <a:bodyPr/>
                    <a:lstStyle/>
                    <a:p>
                      <a:endParaRPr lang="en-GB"/>
                    </a:p>
                  </a:txBody>
                  <a:tcPr anchor="ctr"/>
                </a:tc>
                <a:tc>
                  <a:txBody>
                    <a:bodyPr/>
                    <a:lstStyle/>
                    <a:p>
                      <a:endParaRPr lang="en-GB"/>
                    </a:p>
                  </a:txBody>
                  <a:tcPr anchor="ctr"/>
                </a:tc>
                <a:extLst>
                  <a:ext uri="{0D108BD9-81ED-4DB2-BD59-A6C34878D82A}">
                    <a16:rowId xmlns:a16="http://schemas.microsoft.com/office/drawing/2014/main" val="215209002"/>
                  </a:ext>
                </a:extLst>
              </a:tr>
              <a:tr h="576035">
                <a:tc>
                  <a:txBody>
                    <a:bodyPr/>
                    <a:lstStyle/>
                    <a:p>
                      <a:r>
                        <a:rPr lang="en-US" dirty="0"/>
                        <a:t>Alertness</a:t>
                      </a:r>
                      <a:endParaRPr lang="en-GB" b="1" dirty="0"/>
                    </a:p>
                  </a:txBody>
                  <a:tcPr anchor="ctr"/>
                </a:tc>
                <a:tc>
                  <a:txBody>
                    <a:bodyPr/>
                    <a:lstStyle/>
                    <a:p>
                      <a:r>
                        <a:rPr lang="en-US" dirty="0"/>
                        <a:t>Do you stay awake all day without dozing?</a:t>
                      </a:r>
                      <a:endParaRPr lang="en-GB" dirty="0"/>
                    </a:p>
                  </a:txBody>
                  <a:tcPr anchor="ctr"/>
                </a:tc>
                <a:tc>
                  <a:txBody>
                    <a:bodyPr/>
                    <a:lstStyle/>
                    <a:p>
                      <a:endParaRPr lang="en-GB"/>
                    </a:p>
                  </a:txBody>
                  <a:tcPr anchor="ctr"/>
                </a:tc>
                <a:tc>
                  <a:txBody>
                    <a:bodyPr/>
                    <a:lstStyle/>
                    <a:p>
                      <a:endParaRPr lang="en-GB"/>
                    </a:p>
                  </a:txBody>
                  <a:tcPr anchor="ctr"/>
                </a:tc>
                <a:tc>
                  <a:txBody>
                    <a:bodyPr/>
                    <a:lstStyle/>
                    <a:p>
                      <a:endParaRPr lang="en-GB" dirty="0"/>
                    </a:p>
                  </a:txBody>
                  <a:tcPr anchor="ctr"/>
                </a:tc>
                <a:extLst>
                  <a:ext uri="{0D108BD9-81ED-4DB2-BD59-A6C34878D82A}">
                    <a16:rowId xmlns:a16="http://schemas.microsoft.com/office/drawing/2014/main" val="4172643531"/>
                  </a:ext>
                </a:extLst>
              </a:tr>
              <a:tr h="576035">
                <a:tc>
                  <a:txBody>
                    <a:bodyPr/>
                    <a:lstStyle/>
                    <a:p>
                      <a:r>
                        <a:rPr lang="en-US" dirty="0"/>
                        <a:t>Timing</a:t>
                      </a:r>
                      <a:endParaRPr lang="en-GB" b="1" dirty="0"/>
                    </a:p>
                  </a:txBody>
                  <a:tcPr anchor="ctr"/>
                </a:tc>
                <a:tc>
                  <a:txBody>
                    <a:bodyPr/>
                    <a:lstStyle/>
                    <a:p>
                      <a:r>
                        <a:rPr lang="en-US" dirty="0"/>
                        <a:t>Are you asleep between 12am -6am?</a:t>
                      </a:r>
                      <a:endParaRPr lang="en-GB" dirty="0"/>
                    </a:p>
                  </a:txBody>
                  <a:tcPr anchor="ctr"/>
                </a:tc>
                <a:tc>
                  <a:txBody>
                    <a:bodyPr/>
                    <a:lstStyle/>
                    <a:p>
                      <a:endParaRPr lang="en-GB" dirty="0"/>
                    </a:p>
                  </a:txBody>
                  <a:tcPr anchor="ctr"/>
                </a:tc>
                <a:tc>
                  <a:txBody>
                    <a:bodyPr/>
                    <a:lstStyle/>
                    <a:p>
                      <a:endParaRPr lang="en-GB" dirty="0"/>
                    </a:p>
                  </a:txBody>
                  <a:tcPr anchor="ctr"/>
                </a:tc>
                <a:tc>
                  <a:txBody>
                    <a:bodyPr/>
                    <a:lstStyle/>
                    <a:p>
                      <a:endParaRPr lang="en-GB" dirty="0"/>
                    </a:p>
                  </a:txBody>
                  <a:tcPr anchor="ctr"/>
                </a:tc>
                <a:extLst>
                  <a:ext uri="{0D108BD9-81ED-4DB2-BD59-A6C34878D82A}">
                    <a16:rowId xmlns:a16="http://schemas.microsoft.com/office/drawing/2014/main" val="406320984"/>
                  </a:ext>
                </a:extLst>
              </a:tr>
              <a:tr h="1292981">
                <a:tc>
                  <a:txBody>
                    <a:bodyPr/>
                    <a:lstStyle/>
                    <a:p>
                      <a:r>
                        <a:rPr lang="en-US" dirty="0"/>
                        <a:t>Efficacy</a:t>
                      </a:r>
                      <a:endParaRPr lang="en-GB" b="1" dirty="0"/>
                    </a:p>
                  </a:txBody>
                  <a:tcPr anchor="ctr"/>
                </a:tc>
                <a:tc>
                  <a:txBody>
                    <a:bodyPr/>
                    <a:lstStyle/>
                    <a:p>
                      <a:r>
                        <a:rPr lang="en-US" dirty="0"/>
                        <a:t>Do you spend less than 30 minutes awake at night (including time it takes to fall asleep and wake from sleep)? </a:t>
                      </a:r>
                      <a:endParaRPr lang="en-GB" dirty="0"/>
                    </a:p>
                  </a:txBody>
                  <a:tcPr anchor="ctr"/>
                </a:tc>
                <a:tc>
                  <a:txBody>
                    <a:bodyPr/>
                    <a:lstStyle/>
                    <a:p>
                      <a:endParaRPr lang="en-GB" dirty="0"/>
                    </a:p>
                  </a:txBody>
                  <a:tcPr anchor="ctr"/>
                </a:tc>
                <a:tc>
                  <a:txBody>
                    <a:bodyPr/>
                    <a:lstStyle/>
                    <a:p>
                      <a:endParaRPr lang="en-GB"/>
                    </a:p>
                  </a:txBody>
                  <a:tcPr anchor="ctr"/>
                </a:tc>
                <a:tc>
                  <a:txBody>
                    <a:bodyPr/>
                    <a:lstStyle/>
                    <a:p>
                      <a:endParaRPr lang="en-GB" dirty="0"/>
                    </a:p>
                  </a:txBody>
                  <a:tcPr anchor="ctr"/>
                </a:tc>
                <a:extLst>
                  <a:ext uri="{0D108BD9-81ED-4DB2-BD59-A6C34878D82A}">
                    <a16:rowId xmlns:a16="http://schemas.microsoft.com/office/drawing/2014/main" val="1364138774"/>
                  </a:ext>
                </a:extLst>
              </a:tr>
              <a:tr h="576035">
                <a:tc>
                  <a:txBody>
                    <a:bodyPr/>
                    <a:lstStyle/>
                    <a:p>
                      <a:r>
                        <a:rPr lang="en-US" dirty="0"/>
                        <a:t>Duration</a:t>
                      </a:r>
                      <a:endParaRPr lang="en-GB" b="1" dirty="0"/>
                    </a:p>
                  </a:txBody>
                  <a:tcPr anchor="ctr"/>
                </a:tc>
                <a:tc>
                  <a:txBody>
                    <a:bodyPr/>
                    <a:lstStyle/>
                    <a:p>
                      <a:r>
                        <a:rPr lang="en-US" dirty="0"/>
                        <a:t>Do you sleep between 8-10 hours per day?</a:t>
                      </a:r>
                      <a:endParaRPr lang="en-GB" dirty="0"/>
                    </a:p>
                  </a:txBody>
                  <a:tcPr anchor="ctr"/>
                </a:tc>
                <a:tc>
                  <a:txBody>
                    <a:bodyPr/>
                    <a:lstStyle/>
                    <a:p>
                      <a:endParaRPr lang="en-GB" dirty="0"/>
                    </a:p>
                  </a:txBody>
                  <a:tcPr anchor="ctr"/>
                </a:tc>
                <a:tc>
                  <a:txBody>
                    <a:bodyPr/>
                    <a:lstStyle/>
                    <a:p>
                      <a:endParaRPr lang="en-GB"/>
                    </a:p>
                  </a:txBody>
                  <a:tcPr anchor="ctr"/>
                </a:tc>
                <a:tc>
                  <a:txBody>
                    <a:bodyPr/>
                    <a:lstStyle/>
                    <a:p>
                      <a:endParaRPr lang="en-GB" dirty="0"/>
                    </a:p>
                  </a:txBody>
                  <a:tcPr anchor="ctr"/>
                </a:tc>
                <a:extLst>
                  <a:ext uri="{0D108BD9-81ED-4DB2-BD59-A6C34878D82A}">
                    <a16:rowId xmlns:a16="http://schemas.microsoft.com/office/drawing/2014/main" val="1784593063"/>
                  </a:ext>
                </a:extLst>
              </a:tr>
              <a:tr h="495077">
                <a:tc>
                  <a:txBody>
                    <a:bodyPr/>
                    <a:lstStyle/>
                    <a:p>
                      <a:r>
                        <a:rPr lang="en-US" dirty="0"/>
                        <a:t>Poor Sleep (0)</a:t>
                      </a:r>
                      <a:endParaRPr lang="en-GB" b="1" dirty="0"/>
                    </a:p>
                  </a:txBody>
                  <a:tcPr anchor="ctr"/>
                </a:tc>
                <a:tc>
                  <a:txBody>
                    <a:bodyPr/>
                    <a:lstStyle/>
                    <a:p>
                      <a:endParaRPr lang="en-GB" dirty="0"/>
                    </a:p>
                  </a:txBody>
                  <a:tcPr anchor="ctr"/>
                </a:tc>
                <a:tc>
                  <a:txBody>
                    <a:bodyPr/>
                    <a:lstStyle/>
                    <a:p>
                      <a:endParaRPr lang="en-GB" dirty="0"/>
                    </a:p>
                  </a:txBody>
                  <a:tcPr anchor="ctr"/>
                </a:tc>
                <a:tc>
                  <a:txBody>
                    <a:bodyPr/>
                    <a:lstStyle/>
                    <a:p>
                      <a:endParaRPr lang="en-GB"/>
                    </a:p>
                  </a:txBody>
                  <a:tcPr anchor="ctr"/>
                </a:tc>
                <a:tc>
                  <a:txBody>
                    <a:bodyPr/>
                    <a:lstStyle/>
                    <a:p>
                      <a:r>
                        <a:rPr lang="en-US" dirty="0"/>
                        <a:t>Good Sleep (10)</a:t>
                      </a:r>
                      <a:endParaRPr lang="en-GB" b="1" dirty="0"/>
                    </a:p>
                  </a:txBody>
                  <a:tcPr anchor="ctr"/>
                </a:tc>
                <a:extLst>
                  <a:ext uri="{0D108BD9-81ED-4DB2-BD59-A6C34878D82A}">
                    <a16:rowId xmlns:a16="http://schemas.microsoft.com/office/drawing/2014/main" val="3755998102"/>
                  </a:ext>
                </a:extLst>
              </a:tr>
            </a:tbl>
          </a:graphicData>
        </a:graphic>
      </p:graphicFrame>
      <p:sp>
        <p:nvSpPr>
          <p:cNvPr id="6" name="Arrow: Left-Right 5">
            <a:extLst>
              <a:ext uri="{FF2B5EF4-FFF2-40B4-BE49-F238E27FC236}">
                <a16:creationId xmlns:a16="http://schemas.microsoft.com/office/drawing/2014/main" id="{46EA97EC-1642-43DC-8205-B8AACAFDAD79}"/>
              </a:ext>
            </a:extLst>
          </p:cNvPr>
          <p:cNvSpPr/>
          <p:nvPr/>
        </p:nvSpPr>
        <p:spPr bwMode="auto">
          <a:xfrm>
            <a:off x="2018371" y="5250288"/>
            <a:ext cx="5531005" cy="431761"/>
          </a:xfrm>
          <a:prstGeom prst="leftRightArrow">
            <a:avLst>
              <a:gd name="adj1" fmla="val 34504"/>
              <a:gd name="adj2" fmla="val 52583"/>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85000"/>
              </a:lnSpc>
              <a:spcBef>
                <a:spcPct val="0"/>
              </a:spcBef>
              <a:spcAft>
                <a:spcPts val="1200"/>
              </a:spcAft>
              <a:buClrTx/>
              <a:buSzTx/>
              <a:buFontTx/>
              <a:buNone/>
              <a:tabLst/>
            </a:pPr>
            <a:endParaRPr kumimoji="0" lang="en-GB" sz="2000" b="1" i="0" u="none" strike="noStrike" normalizeH="0" baseline="0" dirty="0">
              <a:ln w="22225">
                <a:solidFill>
                  <a:schemeClr val="accent2"/>
                </a:solidFill>
                <a:prstDash val="solid"/>
              </a:ln>
              <a:solidFill>
                <a:schemeClr val="accent2">
                  <a:lumMod val="40000"/>
                  <a:lumOff val="60000"/>
                </a:schemeClr>
              </a:solidFill>
              <a:latin typeface="+mn-lt"/>
            </a:endParaRPr>
          </a:p>
        </p:txBody>
      </p:sp>
    </p:spTree>
    <p:extLst>
      <p:ext uri="{BB962C8B-B14F-4D97-AF65-F5344CB8AC3E}">
        <p14:creationId xmlns:p14="http://schemas.microsoft.com/office/powerpoint/2010/main" val="36262417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C530F5-BCEE-4CF0-B392-92B4C7DB4A58}"/>
              </a:ext>
            </a:extLst>
          </p:cNvPr>
          <p:cNvSpPr>
            <a:spLocks noGrp="1"/>
          </p:cNvSpPr>
          <p:nvPr>
            <p:ph sz="quarter" idx="18"/>
          </p:nvPr>
        </p:nvSpPr>
        <p:spPr>
          <a:xfrm>
            <a:off x="409500" y="1082993"/>
            <a:ext cx="9087000" cy="4735101"/>
          </a:xfrm>
        </p:spPr>
        <p:txBody>
          <a:bodyPr>
            <a:normAutofit lnSpcReduction="10000"/>
          </a:bodyPr>
          <a:lstStyle/>
          <a:p>
            <a:pPr marL="18916" indent="0">
              <a:buNone/>
            </a:pPr>
            <a:r>
              <a:rPr lang="en-US" b="1" dirty="0"/>
              <a:t>Dr Matthew Walker:</a:t>
            </a:r>
          </a:p>
          <a:p>
            <a:endParaRPr lang="en-US" dirty="0"/>
          </a:p>
          <a:p>
            <a:r>
              <a:rPr lang="en-US" dirty="0"/>
              <a:t>‘Short of a clinical sleep assessment, your responses to two questions can indicate a sleep problem’.</a:t>
            </a:r>
          </a:p>
          <a:p>
            <a:endParaRPr lang="en-US" dirty="0"/>
          </a:p>
          <a:p>
            <a:pPr marL="361816" indent="-342900">
              <a:buFont typeface="+mj-lt"/>
              <a:buAutoNum type="arabicPeriod"/>
            </a:pPr>
            <a:r>
              <a:rPr lang="en-US" dirty="0"/>
              <a:t>After waking up in the morning, could you fall back asleep at 10:00 or 11:00. If the answer is “yes,” you are likely not getting sufficient sleep quantity and/or quality.</a:t>
            </a:r>
          </a:p>
          <a:p>
            <a:pPr marL="361816" indent="-342900">
              <a:buFont typeface="+mj-lt"/>
              <a:buAutoNum type="arabicPeriod"/>
            </a:pPr>
            <a:r>
              <a:rPr lang="en-US" dirty="0"/>
              <a:t>Can you function optimally without caffeine before noon? If the answer is “no,” then you are most likely using caffeine because you aren’t getting enough sleep’</a:t>
            </a:r>
          </a:p>
          <a:p>
            <a:endParaRPr lang="en-US" dirty="0"/>
          </a:p>
          <a:p>
            <a:pPr algn="ctr"/>
            <a:r>
              <a:rPr lang="en-US" b="1" dirty="0"/>
              <a:t>Important – the questions above and the SATED questionnaire are useful tools to assess sleep quality and quantity, but if you are concerned about your sleep, or your physical or mental wellbeing at all, please do go to speak to your parents, teacher or doctor.</a:t>
            </a:r>
            <a:endParaRPr lang="en-GB" b="1" dirty="0"/>
          </a:p>
        </p:txBody>
      </p:sp>
      <p:sp>
        <p:nvSpPr>
          <p:cNvPr id="3" name="Title 2">
            <a:extLst>
              <a:ext uri="{FF2B5EF4-FFF2-40B4-BE49-F238E27FC236}">
                <a16:creationId xmlns:a16="http://schemas.microsoft.com/office/drawing/2014/main" id="{B1B1F7B0-E887-4B3B-AFE3-9AF2C32E9577}"/>
              </a:ext>
            </a:extLst>
          </p:cNvPr>
          <p:cNvSpPr>
            <a:spLocks noGrp="1"/>
          </p:cNvSpPr>
          <p:nvPr>
            <p:ph type="title"/>
          </p:nvPr>
        </p:nvSpPr>
        <p:spPr>
          <a:xfrm>
            <a:off x="409500" y="97654"/>
            <a:ext cx="9087000" cy="720000"/>
          </a:xfrm>
        </p:spPr>
        <p:txBody>
          <a:bodyPr/>
          <a:lstStyle/>
          <a:p>
            <a:r>
              <a:rPr lang="en-US" dirty="0"/>
              <a:t>How to assess your sleep</a:t>
            </a:r>
            <a:endParaRPr lang="en-GB" dirty="0"/>
          </a:p>
        </p:txBody>
      </p:sp>
    </p:spTree>
    <p:extLst>
      <p:ext uri="{BB962C8B-B14F-4D97-AF65-F5344CB8AC3E}">
        <p14:creationId xmlns:p14="http://schemas.microsoft.com/office/powerpoint/2010/main" val="17658801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74937E-B22A-4333-B4FE-1D285FE46883}"/>
              </a:ext>
            </a:extLst>
          </p:cNvPr>
          <p:cNvSpPr>
            <a:spLocks noGrp="1"/>
          </p:cNvSpPr>
          <p:nvPr>
            <p:ph sz="quarter" idx="18"/>
          </p:nvPr>
        </p:nvSpPr>
        <p:spPr/>
        <p:txBody>
          <a:bodyPr/>
          <a:lstStyle/>
          <a:p>
            <a:pPr marL="18916" indent="0">
              <a:buNone/>
            </a:pPr>
            <a:r>
              <a:rPr lang="en-US" dirty="0"/>
              <a:t>Raising the profile of sleep and increasing awareness of its impact on our wellbeing is a critical part of health education. The video interview with Matthew Walker and the accompanying activities are all designed to do this is a memorable and fun way.</a:t>
            </a:r>
          </a:p>
          <a:p>
            <a:endParaRPr lang="en-US" dirty="0"/>
          </a:p>
          <a:p>
            <a:pPr marL="18916" indent="0">
              <a:buNone/>
            </a:pPr>
            <a:r>
              <a:rPr lang="en-US" b="1" dirty="0"/>
              <a:t>Learning objectives</a:t>
            </a:r>
          </a:p>
          <a:p>
            <a:r>
              <a:rPr lang="en-US" dirty="0"/>
              <a:t>To understand why we need to sleep and appreciate that it is a non-negotiable part of being healthy, and indeed the foundation of health</a:t>
            </a:r>
          </a:p>
          <a:p>
            <a:r>
              <a:rPr lang="en-US" dirty="0"/>
              <a:t>To understand the different stages of sleep and their contribution to our wellbeing</a:t>
            </a:r>
          </a:p>
          <a:p>
            <a:r>
              <a:rPr lang="en-US" dirty="0"/>
              <a:t>To understand why we dream</a:t>
            </a:r>
          </a:p>
          <a:p>
            <a:r>
              <a:rPr lang="en-US" dirty="0"/>
              <a:t>To understand what can harm sleep and why </a:t>
            </a:r>
          </a:p>
          <a:p>
            <a:r>
              <a:rPr lang="en-US" dirty="0"/>
              <a:t>To </a:t>
            </a:r>
            <a:r>
              <a:rPr lang="en-US" dirty="0" err="1"/>
              <a:t>recognise</a:t>
            </a:r>
            <a:r>
              <a:rPr lang="en-US" dirty="0"/>
              <a:t> when sleep is not at its optimum</a:t>
            </a:r>
          </a:p>
          <a:p>
            <a:r>
              <a:rPr lang="en-US" dirty="0"/>
              <a:t>To know key ways of improving sleep quality and quantity</a:t>
            </a:r>
          </a:p>
        </p:txBody>
      </p:sp>
      <p:sp>
        <p:nvSpPr>
          <p:cNvPr id="3" name="Title 2">
            <a:extLst>
              <a:ext uri="{FF2B5EF4-FFF2-40B4-BE49-F238E27FC236}">
                <a16:creationId xmlns:a16="http://schemas.microsoft.com/office/drawing/2014/main" id="{73C06C58-585B-4EE0-BD89-5272BCFFEFEF}"/>
              </a:ext>
            </a:extLst>
          </p:cNvPr>
          <p:cNvSpPr>
            <a:spLocks noGrp="1"/>
          </p:cNvSpPr>
          <p:nvPr>
            <p:ph type="title"/>
          </p:nvPr>
        </p:nvSpPr>
        <p:spPr>
          <a:xfrm>
            <a:off x="409500" y="97654"/>
            <a:ext cx="9087000" cy="720000"/>
          </a:xfrm>
        </p:spPr>
        <p:txBody>
          <a:bodyPr/>
          <a:lstStyle/>
          <a:p>
            <a:r>
              <a:rPr lang="en-US" dirty="0"/>
              <a:t>Sleep Education </a:t>
            </a:r>
            <a:endParaRPr lang="en-GB" dirty="0"/>
          </a:p>
        </p:txBody>
      </p:sp>
    </p:spTree>
    <p:extLst>
      <p:ext uri="{BB962C8B-B14F-4D97-AF65-F5344CB8AC3E}">
        <p14:creationId xmlns:p14="http://schemas.microsoft.com/office/powerpoint/2010/main" val="22254242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B65DFE-DCC2-49F1-8D0F-424429DC0E08}"/>
              </a:ext>
            </a:extLst>
          </p:cNvPr>
          <p:cNvSpPr>
            <a:spLocks noGrp="1"/>
          </p:cNvSpPr>
          <p:nvPr>
            <p:ph sz="quarter" idx="18"/>
          </p:nvPr>
        </p:nvSpPr>
        <p:spPr>
          <a:xfrm>
            <a:off x="1186058" y="1052513"/>
            <a:ext cx="7533885" cy="4932362"/>
          </a:xfrm>
        </p:spPr>
        <p:txBody>
          <a:bodyPr>
            <a:normAutofit lnSpcReduction="10000"/>
          </a:bodyPr>
          <a:lstStyle/>
          <a:p>
            <a:pPr marL="18916" indent="0" algn="ctr">
              <a:buNone/>
            </a:pPr>
            <a:endParaRPr lang="en-US" sz="3600" b="1" i="1" dirty="0"/>
          </a:p>
          <a:p>
            <a:pPr marL="18916" indent="0" algn="ctr">
              <a:buNone/>
            </a:pPr>
            <a:r>
              <a:rPr lang="en-US" sz="3600" b="1" i="1" dirty="0"/>
              <a:t>Sleep is the foundation of </a:t>
            </a:r>
          </a:p>
          <a:p>
            <a:pPr marL="18916" indent="0" algn="ctr">
              <a:buNone/>
            </a:pPr>
            <a:r>
              <a:rPr lang="en-US" sz="3600" b="1" i="1" dirty="0"/>
              <a:t>good health</a:t>
            </a:r>
          </a:p>
          <a:p>
            <a:pPr marL="18916" indent="0" algn="ctr">
              <a:buNone/>
            </a:pPr>
            <a:endParaRPr lang="en-US" sz="3600" dirty="0"/>
          </a:p>
          <a:p>
            <a:pPr marL="18916" indent="0" algn="ctr">
              <a:buNone/>
            </a:pPr>
            <a:r>
              <a:rPr lang="en-US" sz="3600" dirty="0"/>
              <a:t>“How much sleep are you getting?” should be the first question asked if students are suffering from poor physical or mental health.</a:t>
            </a:r>
          </a:p>
        </p:txBody>
      </p:sp>
      <p:sp>
        <p:nvSpPr>
          <p:cNvPr id="6" name="Title 5">
            <a:extLst>
              <a:ext uri="{FF2B5EF4-FFF2-40B4-BE49-F238E27FC236}">
                <a16:creationId xmlns:a16="http://schemas.microsoft.com/office/drawing/2014/main" id="{FDDAA111-F6CB-4099-B711-2B289F264720}"/>
              </a:ext>
            </a:extLst>
          </p:cNvPr>
          <p:cNvSpPr>
            <a:spLocks noGrp="1"/>
          </p:cNvSpPr>
          <p:nvPr>
            <p:ph type="title"/>
          </p:nvPr>
        </p:nvSpPr>
        <p:spPr>
          <a:xfrm>
            <a:off x="409500" y="97654"/>
            <a:ext cx="9087000" cy="720000"/>
          </a:xfrm>
        </p:spPr>
        <p:txBody>
          <a:bodyPr/>
          <a:lstStyle/>
          <a:p>
            <a:r>
              <a:rPr lang="en-US" dirty="0"/>
              <a:t>Key advice for getting better sleep </a:t>
            </a:r>
            <a:endParaRPr lang="en-GB" dirty="0"/>
          </a:p>
        </p:txBody>
      </p:sp>
    </p:spTree>
    <p:extLst>
      <p:ext uri="{BB962C8B-B14F-4D97-AF65-F5344CB8AC3E}">
        <p14:creationId xmlns:p14="http://schemas.microsoft.com/office/powerpoint/2010/main" val="15025892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156322-8E05-49A5-8C20-9CA10AFCB3BF}"/>
              </a:ext>
            </a:extLst>
          </p:cNvPr>
          <p:cNvSpPr>
            <a:spLocks noGrp="1"/>
          </p:cNvSpPr>
          <p:nvPr>
            <p:ph type="title"/>
          </p:nvPr>
        </p:nvSpPr>
        <p:spPr/>
        <p:txBody>
          <a:bodyPr/>
          <a:lstStyle/>
          <a:p>
            <a:r>
              <a:rPr lang="en-GB" sz="5400" dirty="0"/>
              <a:t>Summary of key research</a:t>
            </a:r>
          </a:p>
        </p:txBody>
      </p:sp>
    </p:spTree>
    <p:extLst>
      <p:ext uri="{BB962C8B-B14F-4D97-AF65-F5344CB8AC3E}">
        <p14:creationId xmlns:p14="http://schemas.microsoft.com/office/powerpoint/2010/main" val="29923674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AA57B69-517E-724F-8563-4BF7E6A1D4F0}"/>
              </a:ext>
            </a:extLst>
          </p:cNvPr>
          <p:cNvSpPr>
            <a:spLocks noGrp="1"/>
          </p:cNvSpPr>
          <p:nvPr>
            <p:ph type="title"/>
          </p:nvPr>
        </p:nvSpPr>
        <p:spPr/>
        <p:txBody>
          <a:bodyPr/>
          <a:lstStyle/>
          <a:p>
            <a:endParaRPr lang="en-GB"/>
          </a:p>
        </p:txBody>
      </p:sp>
      <p:pic>
        <p:nvPicPr>
          <p:cNvPr id="10" name="Picture 9">
            <a:extLst>
              <a:ext uri="{FF2B5EF4-FFF2-40B4-BE49-F238E27FC236}">
                <a16:creationId xmlns:a16="http://schemas.microsoft.com/office/drawing/2014/main" id="{0A5E5051-9F6A-4565-846C-7236A9ED68EF}"/>
              </a:ext>
            </a:extLst>
          </p:cNvPr>
          <p:cNvPicPr>
            <a:picLocks noChangeAspect="1"/>
          </p:cNvPicPr>
          <p:nvPr/>
        </p:nvPicPr>
        <p:blipFill rotWithShape="1">
          <a:blip r:embed="rId2"/>
          <a:srcRect l="14845" t="15874" r="62316" b="20351"/>
          <a:stretch/>
        </p:blipFill>
        <p:spPr>
          <a:xfrm>
            <a:off x="3269014" y="1863016"/>
            <a:ext cx="2346111" cy="3561445"/>
          </a:xfrm>
          <a:prstGeom prst="rect">
            <a:avLst/>
          </a:prstGeom>
        </p:spPr>
      </p:pic>
      <p:pic>
        <p:nvPicPr>
          <p:cNvPr id="7" name="Picture 6">
            <a:extLst>
              <a:ext uri="{FF2B5EF4-FFF2-40B4-BE49-F238E27FC236}">
                <a16:creationId xmlns:a16="http://schemas.microsoft.com/office/drawing/2014/main" id="{3317B021-EF67-A54C-ADEF-B915797C5BD0}"/>
              </a:ext>
            </a:extLst>
          </p:cNvPr>
          <p:cNvPicPr>
            <a:picLocks noChangeAspect="1"/>
          </p:cNvPicPr>
          <p:nvPr/>
        </p:nvPicPr>
        <p:blipFill rotWithShape="1">
          <a:blip r:embed="rId3"/>
          <a:srcRect r="11107" b="22206"/>
          <a:stretch/>
        </p:blipFill>
        <p:spPr>
          <a:xfrm>
            <a:off x="5941180" y="2755277"/>
            <a:ext cx="3671433" cy="1776921"/>
          </a:xfrm>
          <a:prstGeom prst="rect">
            <a:avLst/>
          </a:prstGeom>
        </p:spPr>
      </p:pic>
      <p:pic>
        <p:nvPicPr>
          <p:cNvPr id="2" name="Picture 1">
            <a:extLst>
              <a:ext uri="{FF2B5EF4-FFF2-40B4-BE49-F238E27FC236}">
                <a16:creationId xmlns:a16="http://schemas.microsoft.com/office/drawing/2014/main" id="{52BE95CD-00CC-B84B-8907-F78904FE33CC}"/>
              </a:ext>
            </a:extLst>
          </p:cNvPr>
          <p:cNvPicPr>
            <a:picLocks noChangeAspect="1"/>
          </p:cNvPicPr>
          <p:nvPr/>
        </p:nvPicPr>
        <p:blipFill>
          <a:blip r:embed="rId4"/>
          <a:stretch>
            <a:fillRect/>
          </a:stretch>
        </p:blipFill>
        <p:spPr>
          <a:xfrm>
            <a:off x="220534" y="1863015"/>
            <a:ext cx="3048480" cy="3561445"/>
          </a:xfrm>
          <a:prstGeom prst="rect">
            <a:avLst/>
          </a:prstGeom>
        </p:spPr>
      </p:pic>
    </p:spTree>
    <p:extLst>
      <p:ext uri="{BB962C8B-B14F-4D97-AF65-F5344CB8AC3E}">
        <p14:creationId xmlns:p14="http://schemas.microsoft.com/office/powerpoint/2010/main" val="169942109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678089-E91F-44B6-A6CA-094F7AC59DBE}"/>
              </a:ext>
            </a:extLst>
          </p:cNvPr>
          <p:cNvSpPr>
            <a:spLocks noGrp="1"/>
          </p:cNvSpPr>
          <p:nvPr>
            <p:ph type="title"/>
          </p:nvPr>
        </p:nvSpPr>
        <p:spPr/>
        <p:txBody>
          <a:bodyPr/>
          <a:lstStyle/>
          <a:p>
            <a:r>
              <a:rPr lang="en-US" dirty="0"/>
              <a:t>Evidence Summary</a:t>
            </a:r>
            <a:endParaRPr lang="en-GB" dirty="0"/>
          </a:p>
        </p:txBody>
      </p:sp>
      <p:pic>
        <p:nvPicPr>
          <p:cNvPr id="4" name="Picture 3">
            <a:extLst>
              <a:ext uri="{FF2B5EF4-FFF2-40B4-BE49-F238E27FC236}">
                <a16:creationId xmlns:a16="http://schemas.microsoft.com/office/drawing/2014/main" id="{28995053-80CB-4754-9130-73C9E5C505C8}"/>
              </a:ext>
            </a:extLst>
          </p:cNvPr>
          <p:cNvPicPr>
            <a:picLocks noChangeAspect="1"/>
          </p:cNvPicPr>
          <p:nvPr/>
        </p:nvPicPr>
        <p:blipFill rotWithShape="1">
          <a:blip r:embed="rId2"/>
          <a:srcRect l="16921" t="29571" r="55691" b="21875"/>
          <a:stretch/>
        </p:blipFill>
        <p:spPr>
          <a:xfrm>
            <a:off x="1668674" y="1808537"/>
            <a:ext cx="2258286" cy="2035237"/>
          </a:xfrm>
          <a:prstGeom prst="rect">
            <a:avLst/>
          </a:prstGeom>
        </p:spPr>
      </p:pic>
      <p:sp>
        <p:nvSpPr>
          <p:cNvPr id="9" name="Rectangle 8">
            <a:extLst>
              <a:ext uri="{FF2B5EF4-FFF2-40B4-BE49-F238E27FC236}">
                <a16:creationId xmlns:a16="http://schemas.microsoft.com/office/drawing/2014/main" id="{93ACE042-75B5-F444-9DDA-C0D360CAF8DD}"/>
              </a:ext>
            </a:extLst>
          </p:cNvPr>
          <p:cNvSpPr/>
          <p:nvPr/>
        </p:nvSpPr>
        <p:spPr>
          <a:xfrm>
            <a:off x="409499" y="1166007"/>
            <a:ext cx="9174767" cy="369332"/>
          </a:xfrm>
          <a:prstGeom prst="rect">
            <a:avLst/>
          </a:prstGeom>
        </p:spPr>
        <p:txBody>
          <a:bodyPr wrap="square">
            <a:spAutoFit/>
          </a:bodyPr>
          <a:lstStyle/>
          <a:p>
            <a:r>
              <a:rPr lang="en-GB" sz="1800" b="1" dirty="0">
                <a:solidFill>
                  <a:schemeClr val="bg1"/>
                </a:solidFill>
              </a:rPr>
              <a:t>Adolescent sleep is a rising global health concern</a:t>
            </a:r>
          </a:p>
        </p:txBody>
      </p:sp>
      <p:sp>
        <p:nvSpPr>
          <p:cNvPr id="12" name="Rectangle 11">
            <a:extLst>
              <a:ext uri="{FF2B5EF4-FFF2-40B4-BE49-F238E27FC236}">
                <a16:creationId xmlns:a16="http://schemas.microsoft.com/office/drawing/2014/main" id="{FEEF8DBA-7075-8047-A447-E43AB8DC4732}"/>
              </a:ext>
            </a:extLst>
          </p:cNvPr>
          <p:cNvSpPr/>
          <p:nvPr/>
        </p:nvSpPr>
        <p:spPr>
          <a:xfrm>
            <a:off x="409498" y="4031844"/>
            <a:ext cx="9086999" cy="1495218"/>
          </a:xfrm>
          <a:prstGeom prst="rect">
            <a:avLst/>
          </a:prstGeom>
        </p:spPr>
        <p:txBody>
          <a:bodyPr wrap="square">
            <a:spAutoFit/>
          </a:bodyPr>
          <a:lstStyle/>
          <a:p>
            <a:pPr>
              <a:lnSpc>
                <a:spcPct val="130000"/>
              </a:lnSpc>
            </a:pPr>
            <a:r>
              <a:rPr lang="en-GB" sz="1800" b="1" dirty="0">
                <a:solidFill>
                  <a:schemeClr val="bg1"/>
                </a:solidFill>
              </a:rPr>
              <a:t>However..</a:t>
            </a:r>
          </a:p>
          <a:p>
            <a:pPr>
              <a:lnSpc>
                <a:spcPct val="130000"/>
              </a:lnSpc>
            </a:pPr>
            <a:r>
              <a:rPr lang="en-GB" sz="1800" dirty="0">
                <a:solidFill>
                  <a:schemeClr val="bg1"/>
                </a:solidFill>
              </a:rPr>
              <a:t>Two thirds of adults in all developed nations fail to obtain the recommended 8 hours of nightly sleep</a:t>
            </a:r>
          </a:p>
          <a:p>
            <a:pPr>
              <a:lnSpc>
                <a:spcPct val="130000"/>
              </a:lnSpc>
            </a:pPr>
            <a:r>
              <a:rPr lang="en-GB" sz="1800" dirty="0">
                <a:solidFill>
                  <a:schemeClr val="bg1"/>
                </a:solidFill>
              </a:rPr>
              <a:t>85% of 14-17 year olds receive less than recommended amount of sleep per night</a:t>
            </a:r>
          </a:p>
        </p:txBody>
      </p:sp>
      <p:sp>
        <p:nvSpPr>
          <p:cNvPr id="13" name="Rectangle 12">
            <a:extLst>
              <a:ext uri="{FF2B5EF4-FFF2-40B4-BE49-F238E27FC236}">
                <a16:creationId xmlns:a16="http://schemas.microsoft.com/office/drawing/2014/main" id="{15441511-B868-AE45-B30F-ED250AF6F946}"/>
              </a:ext>
            </a:extLst>
          </p:cNvPr>
          <p:cNvSpPr/>
          <p:nvPr/>
        </p:nvSpPr>
        <p:spPr>
          <a:xfrm>
            <a:off x="4195233" y="2078547"/>
            <a:ext cx="4953000" cy="1495218"/>
          </a:xfrm>
          <a:prstGeom prst="rect">
            <a:avLst/>
          </a:prstGeom>
        </p:spPr>
        <p:txBody>
          <a:bodyPr>
            <a:spAutoFit/>
          </a:bodyPr>
          <a:lstStyle/>
          <a:p>
            <a:pPr>
              <a:lnSpc>
                <a:spcPct val="130000"/>
              </a:lnSpc>
            </a:pPr>
            <a:r>
              <a:rPr lang="en-GB" sz="1800" dirty="0">
                <a:solidFill>
                  <a:schemeClr val="bg1"/>
                </a:solidFill>
              </a:rPr>
              <a:t>The World Health Organization recommends that during childhood and adolescence, we spend between half and a third of our time asleep, depending on our age.</a:t>
            </a:r>
          </a:p>
        </p:txBody>
      </p:sp>
    </p:spTree>
    <p:extLst>
      <p:ext uri="{BB962C8B-B14F-4D97-AF65-F5344CB8AC3E}">
        <p14:creationId xmlns:p14="http://schemas.microsoft.com/office/powerpoint/2010/main" val="35561367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theme/theme1.xml><?xml version="1.0" encoding="utf-8"?>
<a:theme xmlns:a="http://schemas.openxmlformats.org/drawingml/2006/main" name="COGNITA SLEEP TEMLATE A4">
  <a:themeElements>
    <a:clrScheme name="Cognita Be Well">
      <a:dk1>
        <a:srgbClr val="000000"/>
      </a:dk1>
      <a:lt1>
        <a:srgbClr val="FFFFFF"/>
      </a:lt1>
      <a:dk2>
        <a:srgbClr val="37383A"/>
      </a:dk2>
      <a:lt2>
        <a:srgbClr val="FFFFFF"/>
      </a:lt2>
      <a:accent1>
        <a:srgbClr val="006EB6"/>
      </a:accent1>
      <a:accent2>
        <a:srgbClr val="6679BA"/>
      </a:accent2>
      <a:accent3>
        <a:srgbClr val="8C827E"/>
      </a:accent3>
      <a:accent4>
        <a:srgbClr val="00A97A"/>
      </a:accent4>
      <a:accent5>
        <a:srgbClr val="7CCBE2"/>
      </a:accent5>
      <a:accent6>
        <a:srgbClr val="6679BA"/>
      </a:accent6>
      <a:hlink>
        <a:srgbClr val="E6244F"/>
      </a:hlink>
      <a:folHlink>
        <a:srgbClr val="37383A"/>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85000"/>
          </a:lnSpc>
          <a:spcBef>
            <a:spcPct val="0"/>
          </a:spcBef>
          <a:spcAft>
            <a:spcPts val="1200"/>
          </a:spcAft>
          <a:buClrTx/>
          <a:buSzTx/>
          <a:buFontTx/>
          <a:buNone/>
          <a:tabLst/>
          <a:defRPr kumimoji="0" sz="2000" b="0" i="0" u="none" strike="noStrike" cap="none" normalizeH="0" baseline="0" dirty="0" smtClean="0">
            <a:ln>
              <a:noFill/>
            </a:ln>
            <a:solidFill>
              <a:srgbClr val="5F5F5F"/>
            </a:solidFill>
            <a:effectLst/>
            <a:latin typeface="+mn-lt"/>
          </a:defRPr>
        </a:defPPr>
      </a:lstStyle>
    </a:spDef>
    <a:lnDef>
      <a:spPr bwMode="auto">
        <a:xfrm>
          <a:off x="0" y="0"/>
          <a:ext cx="1" cy="1"/>
        </a:xfrm>
        <a:custGeom>
          <a:avLst/>
          <a:gdLst/>
          <a:ahLst/>
          <a:cxnLst/>
          <a:rect l="0" t="0" r="0" b="0"/>
          <a:pathLst/>
        </a:custGeom>
        <a:noFill/>
        <a:ln w="12700" cap="flat" cmpd="sng" algn="ctr">
          <a:solidFill>
            <a:schemeClr va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5F5F5F"/>
            </a:solidFill>
            <a:effectLst/>
            <a:latin typeface="Univers" pitchFamily="34" charset="0"/>
          </a:defRPr>
        </a:defPPr>
      </a:lstStyle>
    </a:lnDef>
    <a:txDef>
      <a:spPr/>
      <a:bodyPr wrap="none" rtlCol="0">
        <a:spAutoFit/>
      </a:bodyPr>
      <a:lstStyle>
        <a:defPPr marL="342900" marR="0" indent="-342900" algn="l" defTabSz="914400" rtl="0" eaLnBrk="1" fontAlgn="base" latinLnBrk="0" hangingPunct="1">
          <a:lnSpc>
            <a:spcPct val="100000"/>
          </a:lnSpc>
          <a:spcBef>
            <a:spcPct val="20000"/>
          </a:spcBef>
          <a:spcAft>
            <a:spcPct val="0"/>
          </a:spcAft>
          <a:buClr>
            <a:schemeClr val="folHlink"/>
          </a:buClr>
          <a:buSzTx/>
          <a:buFont typeface="Wingdings" pitchFamily="2" charset="2"/>
          <a:buChar char=""/>
          <a:tabLst/>
          <a:defRPr kern="0" dirty="0" smtClean="0">
            <a:latin typeface="+mn-lt"/>
          </a:defRPr>
        </a:defPPr>
      </a:lstStyle>
    </a:tx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5F5F5F"/>
        </a:dk1>
        <a:lt1>
          <a:srgbClr val="FFFFFF"/>
        </a:lt1>
        <a:dk2>
          <a:srgbClr val="0066FF"/>
        </a:dk2>
        <a:lt2>
          <a:srgbClr val="000080"/>
        </a:lt2>
        <a:accent1>
          <a:srgbClr val="EBF031"/>
        </a:accent1>
        <a:accent2>
          <a:srgbClr val="EF9100"/>
        </a:accent2>
        <a:accent3>
          <a:srgbClr val="FFFFFF"/>
        </a:accent3>
        <a:accent4>
          <a:srgbClr val="505050"/>
        </a:accent4>
        <a:accent5>
          <a:srgbClr val="F3F6AD"/>
        </a:accent5>
        <a:accent6>
          <a:srgbClr val="D983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
      <a:clrScheme name="Default 9">
        <a:dk1>
          <a:srgbClr val="5F5F5F"/>
        </a:dk1>
        <a:lt1>
          <a:srgbClr val="FFFFFF"/>
        </a:lt1>
        <a:dk2>
          <a:srgbClr val="8080FF"/>
        </a:dk2>
        <a:lt2>
          <a:srgbClr val="000080"/>
        </a:lt2>
        <a:accent1>
          <a:srgbClr val="00FF00"/>
        </a:accent1>
        <a:accent2>
          <a:srgbClr val="EF9100"/>
        </a:accent2>
        <a:accent3>
          <a:srgbClr val="FFFFFF"/>
        </a:accent3>
        <a:accent4>
          <a:srgbClr val="505050"/>
        </a:accent4>
        <a:accent5>
          <a:srgbClr val="AAFFAA"/>
        </a:accent5>
        <a:accent6>
          <a:srgbClr val="D983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0">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1">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GNITA TALK TEMLATE A4">
  <a:themeElements>
    <a:clrScheme name="Cognita Be Well">
      <a:dk1>
        <a:srgbClr val="000000"/>
      </a:dk1>
      <a:lt1>
        <a:srgbClr val="FFFFFF"/>
      </a:lt1>
      <a:dk2>
        <a:srgbClr val="37383A"/>
      </a:dk2>
      <a:lt2>
        <a:srgbClr val="FFFFFF"/>
      </a:lt2>
      <a:accent1>
        <a:srgbClr val="006EB6"/>
      </a:accent1>
      <a:accent2>
        <a:srgbClr val="6679BA"/>
      </a:accent2>
      <a:accent3>
        <a:srgbClr val="8C827E"/>
      </a:accent3>
      <a:accent4>
        <a:srgbClr val="00A97A"/>
      </a:accent4>
      <a:accent5>
        <a:srgbClr val="7CCBE2"/>
      </a:accent5>
      <a:accent6>
        <a:srgbClr val="6679BA"/>
      </a:accent6>
      <a:hlink>
        <a:srgbClr val="E6244F"/>
      </a:hlink>
      <a:folHlink>
        <a:srgbClr val="37383A"/>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85000"/>
          </a:lnSpc>
          <a:spcBef>
            <a:spcPct val="0"/>
          </a:spcBef>
          <a:spcAft>
            <a:spcPts val="1200"/>
          </a:spcAft>
          <a:buClrTx/>
          <a:buSzTx/>
          <a:buFontTx/>
          <a:buNone/>
          <a:tabLst/>
          <a:defRPr kumimoji="0" sz="2000" b="0" i="0" u="none" strike="noStrike" cap="none" normalizeH="0" baseline="0" dirty="0" smtClean="0">
            <a:ln>
              <a:noFill/>
            </a:ln>
            <a:solidFill>
              <a:srgbClr val="5F5F5F"/>
            </a:solidFill>
            <a:effectLst/>
            <a:latin typeface="+mn-lt"/>
          </a:defRPr>
        </a:defPPr>
      </a:lstStyle>
    </a:spDef>
    <a:lnDef>
      <a:spPr bwMode="auto">
        <a:xfrm>
          <a:off x="0" y="0"/>
          <a:ext cx="1" cy="1"/>
        </a:xfrm>
        <a:custGeom>
          <a:avLst/>
          <a:gdLst/>
          <a:ahLst/>
          <a:cxnLst/>
          <a:rect l="0" t="0" r="0" b="0"/>
          <a:pathLst/>
        </a:custGeom>
        <a:noFill/>
        <a:ln w="12700" cap="flat" cmpd="sng" algn="ctr">
          <a:solidFill>
            <a:schemeClr va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5F5F5F"/>
            </a:solidFill>
            <a:effectLst/>
            <a:latin typeface="Univers" pitchFamily="34" charset="0"/>
          </a:defRPr>
        </a:defPPr>
      </a:lstStyle>
    </a:lnDef>
    <a:txDef>
      <a:spPr/>
      <a:bodyPr wrap="none" rtlCol="0">
        <a:spAutoFit/>
      </a:bodyPr>
      <a:lstStyle>
        <a:defPPr marL="342900" marR="0" indent="-342900" algn="l" defTabSz="914400" rtl="0" eaLnBrk="1" fontAlgn="base" latinLnBrk="0" hangingPunct="1">
          <a:lnSpc>
            <a:spcPct val="100000"/>
          </a:lnSpc>
          <a:spcBef>
            <a:spcPct val="20000"/>
          </a:spcBef>
          <a:spcAft>
            <a:spcPct val="0"/>
          </a:spcAft>
          <a:buClr>
            <a:schemeClr val="folHlink"/>
          </a:buClr>
          <a:buSzTx/>
          <a:buFont typeface="Wingdings" pitchFamily="2" charset="2"/>
          <a:buChar char=""/>
          <a:tabLst/>
          <a:defRPr kern="0" dirty="0" smtClean="0">
            <a:latin typeface="+mn-lt"/>
          </a:defRPr>
        </a:defPPr>
      </a:lstStyle>
    </a:tx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5F5F5F"/>
        </a:dk1>
        <a:lt1>
          <a:srgbClr val="FFFFFF"/>
        </a:lt1>
        <a:dk2>
          <a:srgbClr val="0066FF"/>
        </a:dk2>
        <a:lt2>
          <a:srgbClr val="000080"/>
        </a:lt2>
        <a:accent1>
          <a:srgbClr val="EBF031"/>
        </a:accent1>
        <a:accent2>
          <a:srgbClr val="EF9100"/>
        </a:accent2>
        <a:accent3>
          <a:srgbClr val="FFFFFF"/>
        </a:accent3>
        <a:accent4>
          <a:srgbClr val="505050"/>
        </a:accent4>
        <a:accent5>
          <a:srgbClr val="F3F6AD"/>
        </a:accent5>
        <a:accent6>
          <a:srgbClr val="D983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
      <a:clrScheme name="Default 9">
        <a:dk1>
          <a:srgbClr val="5F5F5F"/>
        </a:dk1>
        <a:lt1>
          <a:srgbClr val="FFFFFF"/>
        </a:lt1>
        <a:dk2>
          <a:srgbClr val="8080FF"/>
        </a:dk2>
        <a:lt2>
          <a:srgbClr val="000080"/>
        </a:lt2>
        <a:accent1>
          <a:srgbClr val="00FF00"/>
        </a:accent1>
        <a:accent2>
          <a:srgbClr val="EF9100"/>
        </a:accent2>
        <a:accent3>
          <a:srgbClr val="FFFFFF"/>
        </a:accent3>
        <a:accent4>
          <a:srgbClr val="505050"/>
        </a:accent4>
        <a:accent5>
          <a:srgbClr val="AAFFAA"/>
        </a:accent5>
        <a:accent6>
          <a:srgbClr val="D983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0">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1">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GNITA SOCIAL SCREEN TEMLATE A4">
  <a:themeElements>
    <a:clrScheme name="Cognita Be Well">
      <a:dk1>
        <a:srgbClr val="000000"/>
      </a:dk1>
      <a:lt1>
        <a:srgbClr val="FFFFFF"/>
      </a:lt1>
      <a:dk2>
        <a:srgbClr val="37383A"/>
      </a:dk2>
      <a:lt2>
        <a:srgbClr val="FFFFFF"/>
      </a:lt2>
      <a:accent1>
        <a:srgbClr val="006EB6"/>
      </a:accent1>
      <a:accent2>
        <a:srgbClr val="6679BA"/>
      </a:accent2>
      <a:accent3>
        <a:srgbClr val="8C827E"/>
      </a:accent3>
      <a:accent4>
        <a:srgbClr val="00A97A"/>
      </a:accent4>
      <a:accent5>
        <a:srgbClr val="7CCBE2"/>
      </a:accent5>
      <a:accent6>
        <a:srgbClr val="6679BA"/>
      </a:accent6>
      <a:hlink>
        <a:srgbClr val="E6244F"/>
      </a:hlink>
      <a:folHlink>
        <a:srgbClr val="37383A"/>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85000"/>
          </a:lnSpc>
          <a:spcBef>
            <a:spcPct val="0"/>
          </a:spcBef>
          <a:spcAft>
            <a:spcPts val="1200"/>
          </a:spcAft>
          <a:buClrTx/>
          <a:buSzTx/>
          <a:buFontTx/>
          <a:buNone/>
          <a:tabLst/>
          <a:defRPr kumimoji="0" sz="2000" b="0" i="0" u="none" strike="noStrike" cap="none" normalizeH="0" baseline="0" dirty="0" smtClean="0">
            <a:ln>
              <a:noFill/>
            </a:ln>
            <a:solidFill>
              <a:srgbClr val="5F5F5F"/>
            </a:solidFill>
            <a:effectLst/>
            <a:latin typeface="+mn-lt"/>
          </a:defRPr>
        </a:defPPr>
      </a:lstStyle>
    </a:spDef>
    <a:lnDef>
      <a:spPr bwMode="auto">
        <a:xfrm>
          <a:off x="0" y="0"/>
          <a:ext cx="1" cy="1"/>
        </a:xfrm>
        <a:custGeom>
          <a:avLst/>
          <a:gdLst/>
          <a:ahLst/>
          <a:cxnLst/>
          <a:rect l="0" t="0" r="0" b="0"/>
          <a:pathLst/>
        </a:custGeom>
        <a:noFill/>
        <a:ln w="12700" cap="flat" cmpd="sng" algn="ctr">
          <a:solidFill>
            <a:schemeClr va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5F5F5F"/>
            </a:solidFill>
            <a:effectLst/>
            <a:latin typeface="Univers" pitchFamily="34" charset="0"/>
          </a:defRPr>
        </a:defPPr>
      </a:lstStyle>
    </a:lnDef>
    <a:txDef>
      <a:spPr/>
      <a:bodyPr wrap="none" rtlCol="0">
        <a:spAutoFit/>
      </a:bodyPr>
      <a:lstStyle>
        <a:defPPr marL="342900" marR="0" indent="-342900" algn="l" defTabSz="914400" rtl="0" eaLnBrk="1" fontAlgn="base" latinLnBrk="0" hangingPunct="1">
          <a:lnSpc>
            <a:spcPct val="100000"/>
          </a:lnSpc>
          <a:spcBef>
            <a:spcPct val="20000"/>
          </a:spcBef>
          <a:spcAft>
            <a:spcPct val="0"/>
          </a:spcAft>
          <a:buClr>
            <a:schemeClr val="folHlink"/>
          </a:buClr>
          <a:buSzTx/>
          <a:buFont typeface="Wingdings" pitchFamily="2" charset="2"/>
          <a:buChar char=""/>
          <a:tabLst/>
          <a:defRPr kern="0" dirty="0" smtClean="0">
            <a:latin typeface="+mn-lt"/>
          </a:defRPr>
        </a:defPPr>
      </a:lstStyle>
    </a:tx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5F5F5F"/>
        </a:dk1>
        <a:lt1>
          <a:srgbClr val="FFFFFF"/>
        </a:lt1>
        <a:dk2>
          <a:srgbClr val="0066FF"/>
        </a:dk2>
        <a:lt2>
          <a:srgbClr val="000080"/>
        </a:lt2>
        <a:accent1>
          <a:srgbClr val="EBF031"/>
        </a:accent1>
        <a:accent2>
          <a:srgbClr val="EF9100"/>
        </a:accent2>
        <a:accent3>
          <a:srgbClr val="FFFFFF"/>
        </a:accent3>
        <a:accent4>
          <a:srgbClr val="505050"/>
        </a:accent4>
        <a:accent5>
          <a:srgbClr val="F3F6AD"/>
        </a:accent5>
        <a:accent6>
          <a:srgbClr val="D983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
      <a:clrScheme name="Default 9">
        <a:dk1>
          <a:srgbClr val="5F5F5F"/>
        </a:dk1>
        <a:lt1>
          <a:srgbClr val="FFFFFF"/>
        </a:lt1>
        <a:dk2>
          <a:srgbClr val="8080FF"/>
        </a:dk2>
        <a:lt2>
          <a:srgbClr val="000080"/>
        </a:lt2>
        <a:accent1>
          <a:srgbClr val="00FF00"/>
        </a:accent1>
        <a:accent2>
          <a:srgbClr val="EF9100"/>
        </a:accent2>
        <a:accent3>
          <a:srgbClr val="FFFFFF"/>
        </a:accent3>
        <a:accent4>
          <a:srgbClr val="505050"/>
        </a:accent4>
        <a:accent5>
          <a:srgbClr val="AAFFAA"/>
        </a:accent5>
        <a:accent6>
          <a:srgbClr val="D983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0">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1">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GNITA HEALTHY TEMLATE A4">
  <a:themeElements>
    <a:clrScheme name="Cognita Be Well">
      <a:dk1>
        <a:srgbClr val="000000"/>
      </a:dk1>
      <a:lt1>
        <a:srgbClr val="FFFFFF"/>
      </a:lt1>
      <a:dk2>
        <a:srgbClr val="37383A"/>
      </a:dk2>
      <a:lt2>
        <a:srgbClr val="FFFFFF"/>
      </a:lt2>
      <a:accent1>
        <a:srgbClr val="006EB6"/>
      </a:accent1>
      <a:accent2>
        <a:srgbClr val="6679BA"/>
      </a:accent2>
      <a:accent3>
        <a:srgbClr val="8C827E"/>
      </a:accent3>
      <a:accent4>
        <a:srgbClr val="00A97A"/>
      </a:accent4>
      <a:accent5>
        <a:srgbClr val="7CCBE2"/>
      </a:accent5>
      <a:accent6>
        <a:srgbClr val="6679BA"/>
      </a:accent6>
      <a:hlink>
        <a:srgbClr val="E6244F"/>
      </a:hlink>
      <a:folHlink>
        <a:srgbClr val="37383A"/>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85000"/>
          </a:lnSpc>
          <a:spcBef>
            <a:spcPct val="0"/>
          </a:spcBef>
          <a:spcAft>
            <a:spcPts val="1200"/>
          </a:spcAft>
          <a:buClrTx/>
          <a:buSzTx/>
          <a:buFontTx/>
          <a:buNone/>
          <a:tabLst/>
          <a:defRPr kumimoji="0" sz="2000" b="0" i="0" u="none" strike="noStrike" cap="none" normalizeH="0" baseline="0" dirty="0" smtClean="0">
            <a:ln>
              <a:noFill/>
            </a:ln>
            <a:solidFill>
              <a:srgbClr val="5F5F5F"/>
            </a:solidFill>
            <a:effectLst/>
            <a:latin typeface="+mn-lt"/>
          </a:defRPr>
        </a:defPPr>
      </a:lstStyle>
    </a:spDef>
    <a:lnDef>
      <a:spPr bwMode="auto">
        <a:xfrm>
          <a:off x="0" y="0"/>
          <a:ext cx="1" cy="1"/>
        </a:xfrm>
        <a:custGeom>
          <a:avLst/>
          <a:gdLst/>
          <a:ahLst/>
          <a:cxnLst/>
          <a:rect l="0" t="0" r="0" b="0"/>
          <a:pathLst/>
        </a:custGeom>
        <a:noFill/>
        <a:ln w="12700" cap="flat" cmpd="sng" algn="ctr">
          <a:solidFill>
            <a:schemeClr va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5F5F5F"/>
            </a:solidFill>
            <a:effectLst/>
            <a:latin typeface="Univers" pitchFamily="34" charset="0"/>
          </a:defRPr>
        </a:defPPr>
      </a:lstStyle>
    </a:lnDef>
    <a:txDef>
      <a:spPr/>
      <a:bodyPr wrap="none" rtlCol="0">
        <a:spAutoFit/>
      </a:bodyPr>
      <a:lstStyle>
        <a:defPPr marL="342900" marR="0" indent="-342900" algn="l" defTabSz="914400" rtl="0" eaLnBrk="1" fontAlgn="base" latinLnBrk="0" hangingPunct="1">
          <a:lnSpc>
            <a:spcPct val="100000"/>
          </a:lnSpc>
          <a:spcBef>
            <a:spcPct val="20000"/>
          </a:spcBef>
          <a:spcAft>
            <a:spcPct val="0"/>
          </a:spcAft>
          <a:buClr>
            <a:schemeClr val="folHlink"/>
          </a:buClr>
          <a:buSzTx/>
          <a:buFont typeface="Wingdings" pitchFamily="2" charset="2"/>
          <a:buChar char=""/>
          <a:tabLst/>
          <a:defRPr kern="0" dirty="0" smtClean="0">
            <a:latin typeface="+mn-lt"/>
          </a:defRPr>
        </a:defPPr>
      </a:lstStyle>
    </a:tx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5F5F5F"/>
        </a:dk1>
        <a:lt1>
          <a:srgbClr val="FFFFFF"/>
        </a:lt1>
        <a:dk2>
          <a:srgbClr val="0066FF"/>
        </a:dk2>
        <a:lt2>
          <a:srgbClr val="000080"/>
        </a:lt2>
        <a:accent1>
          <a:srgbClr val="EBF031"/>
        </a:accent1>
        <a:accent2>
          <a:srgbClr val="EF9100"/>
        </a:accent2>
        <a:accent3>
          <a:srgbClr val="FFFFFF"/>
        </a:accent3>
        <a:accent4>
          <a:srgbClr val="505050"/>
        </a:accent4>
        <a:accent5>
          <a:srgbClr val="F3F6AD"/>
        </a:accent5>
        <a:accent6>
          <a:srgbClr val="D983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
      <a:clrScheme name="Default 9">
        <a:dk1>
          <a:srgbClr val="5F5F5F"/>
        </a:dk1>
        <a:lt1>
          <a:srgbClr val="FFFFFF"/>
        </a:lt1>
        <a:dk2>
          <a:srgbClr val="8080FF"/>
        </a:dk2>
        <a:lt2>
          <a:srgbClr val="000080"/>
        </a:lt2>
        <a:accent1>
          <a:srgbClr val="00FF00"/>
        </a:accent1>
        <a:accent2>
          <a:srgbClr val="EF9100"/>
        </a:accent2>
        <a:accent3>
          <a:srgbClr val="FFFFFF"/>
        </a:accent3>
        <a:accent4>
          <a:srgbClr val="505050"/>
        </a:accent4>
        <a:accent5>
          <a:srgbClr val="AAFFAA"/>
        </a:accent5>
        <a:accent6>
          <a:srgbClr val="D983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0">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1">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OGNITA BRAIN TEMLATE A4">
  <a:themeElements>
    <a:clrScheme name="Cognita Be Well">
      <a:dk1>
        <a:srgbClr val="000000"/>
      </a:dk1>
      <a:lt1>
        <a:srgbClr val="FFFFFF"/>
      </a:lt1>
      <a:dk2>
        <a:srgbClr val="37383A"/>
      </a:dk2>
      <a:lt2>
        <a:srgbClr val="FFFFFF"/>
      </a:lt2>
      <a:accent1>
        <a:srgbClr val="006EB6"/>
      </a:accent1>
      <a:accent2>
        <a:srgbClr val="6679BA"/>
      </a:accent2>
      <a:accent3>
        <a:srgbClr val="8C827E"/>
      </a:accent3>
      <a:accent4>
        <a:srgbClr val="00A97A"/>
      </a:accent4>
      <a:accent5>
        <a:srgbClr val="7CCBE2"/>
      </a:accent5>
      <a:accent6>
        <a:srgbClr val="6679BA"/>
      </a:accent6>
      <a:hlink>
        <a:srgbClr val="E6244F"/>
      </a:hlink>
      <a:folHlink>
        <a:srgbClr val="37383A"/>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85000"/>
          </a:lnSpc>
          <a:spcBef>
            <a:spcPct val="0"/>
          </a:spcBef>
          <a:spcAft>
            <a:spcPts val="1200"/>
          </a:spcAft>
          <a:buClrTx/>
          <a:buSzTx/>
          <a:buFontTx/>
          <a:buNone/>
          <a:tabLst/>
          <a:defRPr kumimoji="0" sz="2000" b="0" i="0" u="none" strike="noStrike" cap="none" normalizeH="0" baseline="0" dirty="0" smtClean="0">
            <a:ln>
              <a:noFill/>
            </a:ln>
            <a:solidFill>
              <a:srgbClr val="5F5F5F"/>
            </a:solidFill>
            <a:effectLst/>
            <a:latin typeface="+mn-lt"/>
          </a:defRPr>
        </a:defPPr>
      </a:lstStyle>
    </a:spDef>
    <a:lnDef>
      <a:spPr bwMode="auto">
        <a:xfrm>
          <a:off x="0" y="0"/>
          <a:ext cx="1" cy="1"/>
        </a:xfrm>
        <a:custGeom>
          <a:avLst/>
          <a:gdLst/>
          <a:ahLst/>
          <a:cxnLst/>
          <a:rect l="0" t="0" r="0" b="0"/>
          <a:pathLst/>
        </a:custGeom>
        <a:noFill/>
        <a:ln w="12700" cap="flat" cmpd="sng" algn="ctr">
          <a:solidFill>
            <a:schemeClr va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5F5F5F"/>
            </a:solidFill>
            <a:effectLst/>
            <a:latin typeface="Univers" pitchFamily="34" charset="0"/>
          </a:defRPr>
        </a:defPPr>
      </a:lstStyle>
    </a:lnDef>
    <a:txDef>
      <a:spPr/>
      <a:bodyPr wrap="none" rtlCol="0">
        <a:spAutoFit/>
      </a:bodyPr>
      <a:lstStyle>
        <a:defPPr marL="342900" marR="0" indent="-342900" algn="l" defTabSz="914400" rtl="0" eaLnBrk="1" fontAlgn="base" latinLnBrk="0" hangingPunct="1">
          <a:lnSpc>
            <a:spcPct val="100000"/>
          </a:lnSpc>
          <a:spcBef>
            <a:spcPct val="20000"/>
          </a:spcBef>
          <a:spcAft>
            <a:spcPct val="0"/>
          </a:spcAft>
          <a:buClr>
            <a:schemeClr val="folHlink"/>
          </a:buClr>
          <a:buSzTx/>
          <a:buFont typeface="Wingdings" pitchFamily="2" charset="2"/>
          <a:buChar char=""/>
          <a:tabLst/>
          <a:defRPr kern="0" dirty="0" smtClean="0">
            <a:latin typeface="+mn-lt"/>
          </a:defRPr>
        </a:defPPr>
      </a:lstStyle>
    </a:tx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5F5F5F"/>
        </a:dk1>
        <a:lt1>
          <a:srgbClr val="FFFFFF"/>
        </a:lt1>
        <a:dk2>
          <a:srgbClr val="0066FF"/>
        </a:dk2>
        <a:lt2>
          <a:srgbClr val="000080"/>
        </a:lt2>
        <a:accent1>
          <a:srgbClr val="EBF031"/>
        </a:accent1>
        <a:accent2>
          <a:srgbClr val="EF9100"/>
        </a:accent2>
        <a:accent3>
          <a:srgbClr val="FFFFFF"/>
        </a:accent3>
        <a:accent4>
          <a:srgbClr val="505050"/>
        </a:accent4>
        <a:accent5>
          <a:srgbClr val="F3F6AD"/>
        </a:accent5>
        <a:accent6>
          <a:srgbClr val="D983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
      <a:clrScheme name="Default 9">
        <a:dk1>
          <a:srgbClr val="5F5F5F"/>
        </a:dk1>
        <a:lt1>
          <a:srgbClr val="FFFFFF"/>
        </a:lt1>
        <a:dk2>
          <a:srgbClr val="8080FF"/>
        </a:dk2>
        <a:lt2>
          <a:srgbClr val="000080"/>
        </a:lt2>
        <a:accent1>
          <a:srgbClr val="00FF00"/>
        </a:accent1>
        <a:accent2>
          <a:srgbClr val="EF9100"/>
        </a:accent2>
        <a:accent3>
          <a:srgbClr val="FFFFFF"/>
        </a:accent3>
        <a:accent4>
          <a:srgbClr val="505050"/>
        </a:accent4>
        <a:accent5>
          <a:srgbClr val="AAFFAA"/>
        </a:accent5>
        <a:accent6>
          <a:srgbClr val="D983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0">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1">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Generic">
  <a:themeElements>
    <a:clrScheme name="Cognita Be Well">
      <a:dk1>
        <a:srgbClr val="000000"/>
      </a:dk1>
      <a:lt1>
        <a:srgbClr val="FFFFFF"/>
      </a:lt1>
      <a:dk2>
        <a:srgbClr val="37383A"/>
      </a:dk2>
      <a:lt2>
        <a:srgbClr val="FFFFFF"/>
      </a:lt2>
      <a:accent1>
        <a:srgbClr val="006EB6"/>
      </a:accent1>
      <a:accent2>
        <a:srgbClr val="6679BA"/>
      </a:accent2>
      <a:accent3>
        <a:srgbClr val="8C827E"/>
      </a:accent3>
      <a:accent4>
        <a:srgbClr val="00A97A"/>
      </a:accent4>
      <a:accent5>
        <a:srgbClr val="7CCBE2"/>
      </a:accent5>
      <a:accent6>
        <a:srgbClr val="6679BA"/>
      </a:accent6>
      <a:hlink>
        <a:srgbClr val="E6244F"/>
      </a:hlink>
      <a:folHlink>
        <a:srgbClr val="37383A"/>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85000"/>
          </a:lnSpc>
          <a:spcBef>
            <a:spcPct val="0"/>
          </a:spcBef>
          <a:spcAft>
            <a:spcPts val="1200"/>
          </a:spcAft>
          <a:buClrTx/>
          <a:buSzTx/>
          <a:buFontTx/>
          <a:buNone/>
          <a:tabLst/>
          <a:defRPr kumimoji="0" sz="2000" b="0" i="0" u="none" strike="noStrike" cap="none" normalizeH="0" baseline="0" dirty="0" smtClean="0">
            <a:ln>
              <a:noFill/>
            </a:ln>
            <a:solidFill>
              <a:srgbClr val="5F5F5F"/>
            </a:solidFill>
            <a:effectLst/>
            <a:latin typeface="+mn-lt"/>
          </a:defRPr>
        </a:defPPr>
      </a:lstStyle>
    </a:spDef>
    <a:lnDef>
      <a:spPr bwMode="auto">
        <a:xfrm>
          <a:off x="0" y="0"/>
          <a:ext cx="1" cy="1"/>
        </a:xfrm>
        <a:custGeom>
          <a:avLst/>
          <a:gdLst/>
          <a:ahLst/>
          <a:cxnLst/>
          <a:rect l="0" t="0" r="0" b="0"/>
          <a:pathLst/>
        </a:custGeom>
        <a:noFill/>
        <a:ln w="12700" cap="flat" cmpd="sng" algn="ctr">
          <a:solidFill>
            <a:schemeClr va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5F5F5F"/>
            </a:solidFill>
            <a:effectLst/>
            <a:latin typeface="Univers" pitchFamily="34" charset="0"/>
          </a:defRPr>
        </a:defPPr>
      </a:lstStyle>
    </a:lnDef>
    <a:txDef>
      <a:spPr/>
      <a:bodyPr wrap="none" rtlCol="0">
        <a:spAutoFit/>
      </a:bodyPr>
      <a:lstStyle>
        <a:defPPr marL="342900" marR="0" indent="-342900" algn="l" defTabSz="914400" rtl="0" eaLnBrk="1" fontAlgn="base" latinLnBrk="0" hangingPunct="1">
          <a:lnSpc>
            <a:spcPct val="100000"/>
          </a:lnSpc>
          <a:spcBef>
            <a:spcPct val="20000"/>
          </a:spcBef>
          <a:spcAft>
            <a:spcPct val="0"/>
          </a:spcAft>
          <a:buClr>
            <a:schemeClr val="folHlink"/>
          </a:buClr>
          <a:buSzTx/>
          <a:buFont typeface="Wingdings" pitchFamily="2" charset="2"/>
          <a:buChar char=""/>
          <a:tabLst/>
          <a:defRPr kern="0" dirty="0" smtClean="0">
            <a:latin typeface="+mn-lt"/>
          </a:defRPr>
        </a:defPPr>
      </a:lstStyle>
    </a:tx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5F5F5F"/>
        </a:dk1>
        <a:lt1>
          <a:srgbClr val="FFFFFF"/>
        </a:lt1>
        <a:dk2>
          <a:srgbClr val="0066FF"/>
        </a:dk2>
        <a:lt2>
          <a:srgbClr val="000080"/>
        </a:lt2>
        <a:accent1>
          <a:srgbClr val="EBF031"/>
        </a:accent1>
        <a:accent2>
          <a:srgbClr val="EF9100"/>
        </a:accent2>
        <a:accent3>
          <a:srgbClr val="FFFFFF"/>
        </a:accent3>
        <a:accent4>
          <a:srgbClr val="505050"/>
        </a:accent4>
        <a:accent5>
          <a:srgbClr val="F3F6AD"/>
        </a:accent5>
        <a:accent6>
          <a:srgbClr val="D983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
      <a:clrScheme name="Default 9">
        <a:dk1>
          <a:srgbClr val="5F5F5F"/>
        </a:dk1>
        <a:lt1>
          <a:srgbClr val="FFFFFF"/>
        </a:lt1>
        <a:dk2>
          <a:srgbClr val="8080FF"/>
        </a:dk2>
        <a:lt2>
          <a:srgbClr val="000080"/>
        </a:lt2>
        <a:accent1>
          <a:srgbClr val="00FF00"/>
        </a:accent1>
        <a:accent2>
          <a:srgbClr val="EF9100"/>
        </a:accent2>
        <a:accent3>
          <a:srgbClr val="FFFFFF"/>
        </a:accent3>
        <a:accent4>
          <a:srgbClr val="505050"/>
        </a:accent4>
        <a:accent5>
          <a:srgbClr val="AAFFAA"/>
        </a:accent5>
        <a:accent6>
          <a:srgbClr val="D983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0">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1">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170096F642C845BA209EB963AAFDD9" ma:contentTypeVersion="5" ma:contentTypeDescription="Create a new document." ma:contentTypeScope="" ma:versionID="224c1787f9de03286fe876068973005a">
  <xsd:schema xmlns:xsd="http://www.w3.org/2001/XMLSchema" xmlns:xs="http://www.w3.org/2001/XMLSchema" xmlns:p="http://schemas.microsoft.com/office/2006/metadata/properties" xmlns:ns2="9e89a77c-2b20-4d2d-bf69-2f3f7b6d6e93" xmlns:ns3="a354ce32-be99-4c44-8f20-8c9212b11626" targetNamespace="http://schemas.microsoft.com/office/2006/metadata/properties" ma:root="true" ma:fieldsID="1611239cc106f0f0e039564c66b958d0" ns2:_="" ns3:_="">
    <xsd:import namespace="9e89a77c-2b20-4d2d-bf69-2f3f7b6d6e93"/>
    <xsd:import namespace="a354ce32-be99-4c44-8f20-8c9212b116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89a77c-2b20-4d2d-bf69-2f3f7b6d6e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54ce32-be99-4c44-8f20-8c9212b1162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FDFC97-DD7F-45FC-9316-E5887E8C1F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89a77c-2b20-4d2d-bf69-2f3f7b6d6e93"/>
    <ds:schemaRef ds:uri="a354ce32-be99-4c44-8f20-8c9212b116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5C6814-BFCC-455A-8D0D-31E250FDEBCD}">
  <ds:schemaRefs>
    <ds:schemaRef ds:uri="http://schemas.microsoft.com/sharepoint/v3/contenttype/forms"/>
  </ds:schemaRefs>
</ds:datastoreItem>
</file>

<file path=customXml/itemProps3.xml><?xml version="1.0" encoding="utf-8"?>
<ds:datastoreItem xmlns:ds="http://schemas.openxmlformats.org/officeDocument/2006/customXml" ds:itemID="{12F3A990-63FC-40DE-A32A-9CC255A47DB0}">
  <ds:schemaRefs>
    <ds:schemaRef ds:uri="http://purl.org/dc/terms/"/>
    <ds:schemaRef ds:uri="http://schemas.microsoft.com/office/infopath/2007/PartnerControls"/>
    <ds:schemaRef ds:uri="http://www.w3.org/XML/1998/namespace"/>
    <ds:schemaRef ds:uri="9e89a77c-2b20-4d2d-bf69-2f3f7b6d6e93"/>
    <ds:schemaRef ds:uri="http://schemas.microsoft.com/office/2006/documentManagement/types"/>
    <ds:schemaRef ds:uri="http://purl.org/dc/dcmitype/"/>
    <ds:schemaRef ds:uri="http://schemas.openxmlformats.org/package/2006/metadata/core-properties"/>
    <ds:schemaRef ds:uri="a354ce32-be99-4c44-8f20-8c9212b11626"/>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7335</TotalTime>
  <Words>4331</Words>
  <Application>Microsoft Macintosh PowerPoint</Application>
  <PresentationFormat>A4 Paper (210x297 mm)</PresentationFormat>
  <Paragraphs>357</Paragraphs>
  <Slides>41</Slides>
  <Notes>4</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41</vt:i4>
      </vt:variant>
    </vt:vector>
  </HeadingPairs>
  <TitlesOfParts>
    <vt:vector size="50" baseType="lpstr">
      <vt:lpstr>Arial</vt:lpstr>
      <vt:lpstr>Arial </vt:lpstr>
      <vt:lpstr>Univers</vt:lpstr>
      <vt:lpstr>COGNITA SLEEP TEMLATE A4</vt:lpstr>
      <vt:lpstr>COGNITA TALK TEMLATE A4</vt:lpstr>
      <vt:lpstr>COGNITA SOCIAL SCREEN TEMLATE A4</vt:lpstr>
      <vt:lpstr>COGNITA HEALTHY TEMLATE A4</vt:lpstr>
      <vt:lpstr>1_COGNITA BRAIN TEMLATE A4</vt:lpstr>
      <vt:lpstr>Generic</vt:lpstr>
      <vt:lpstr>PowerPoint Presentation</vt:lpstr>
      <vt:lpstr>PowerPoint Presentation</vt:lpstr>
      <vt:lpstr>“The best bridge between despair and hope is a good night’s sleep"    Dr Matthew Walker – Founder and Director of the Centre for Human Sleep Science </vt:lpstr>
      <vt:lpstr>Contents </vt:lpstr>
      <vt:lpstr>Sleep Education </vt:lpstr>
      <vt:lpstr>Key advice for getting better sleep </vt:lpstr>
      <vt:lpstr>Summary of key research</vt:lpstr>
      <vt:lpstr>PowerPoint Presentation</vt:lpstr>
      <vt:lpstr>Evidence Summary</vt:lpstr>
      <vt:lpstr>Stages of Sleep</vt:lpstr>
      <vt:lpstr>Sleep Quantity Recommendations (in hours)</vt:lpstr>
      <vt:lpstr>What happens to your health when you don’t sleep for long or well enough? For primary aged students</vt:lpstr>
      <vt:lpstr>Consequences of inadequate sleep on health For senior aged students </vt:lpstr>
      <vt:lpstr>  Sleep and Learning  </vt:lpstr>
      <vt:lpstr>Video interview with Dr Walker  &amp; additional questions from Cognita students answered by Dr Walker</vt:lpstr>
      <vt:lpstr>Introduction to Dr Matthew Walker  </vt:lpstr>
      <vt:lpstr>Video interviews with Dr Matthew Walker  </vt:lpstr>
      <vt:lpstr>Additional questions from our Cognita students and parents </vt:lpstr>
      <vt:lpstr> Why does being sleepy make me feel more worried? </vt:lpstr>
      <vt:lpstr>Do sleeping pills help with more severe sleep problems?</vt:lpstr>
      <vt:lpstr> Why are sleeping patterns affected differently when we travel to places with different time zone? </vt:lpstr>
      <vt:lpstr> Why do I still wake up tired after a good night’s sleep? </vt:lpstr>
      <vt:lpstr> Does the so-called sleep paralysis exist?  </vt:lpstr>
      <vt:lpstr> Can lack of sleep cause permanent brain damage?  </vt:lpstr>
      <vt:lpstr>Dr Matthew Walker – Famous Quotes</vt:lpstr>
      <vt:lpstr>Activity suggestions to accompany Dr Matthew Walker video</vt:lpstr>
      <vt:lpstr>Activity suggestion for children under 5</vt:lpstr>
      <vt:lpstr>Activity suggestions for students aged 6-10</vt:lpstr>
      <vt:lpstr>Activity suggestions for students aged 11-14</vt:lpstr>
      <vt:lpstr>Activity suggestions for students aged 15-18</vt:lpstr>
      <vt:lpstr>Resources</vt:lpstr>
      <vt:lpstr>Global Resources – Students aged 6-14 </vt:lpstr>
      <vt:lpstr>Sleeping Tips – Students aged 6-14</vt:lpstr>
      <vt:lpstr>Sleep - Myths or Facts? (linked to activities for students aged 11-14)</vt:lpstr>
      <vt:lpstr>Sleep - Myths or Fact? (linked to activities students aged 11-14)</vt:lpstr>
      <vt:lpstr>Sleep - Myths or Facts? (linked to activities students aged 11-14)</vt:lpstr>
      <vt:lpstr>Sleep Questionnaire</vt:lpstr>
      <vt:lpstr>Global Resources – Senior aged students </vt:lpstr>
      <vt:lpstr>Sleeping Tips – Students aged 14-18</vt:lpstr>
      <vt:lpstr>SATED Questionnaire adapted for teenagers</vt:lpstr>
      <vt:lpstr>How to assess your sleep</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Sabina</dc:creator>
  <cp:keywords/>
  <dc:description/>
  <cp:lastModifiedBy>Sophie Hickey</cp:lastModifiedBy>
  <cp:revision>1840</cp:revision>
  <cp:lastPrinted>2017-11-02T17:29:31Z</cp:lastPrinted>
  <dcterms:created xsi:type="dcterms:W3CDTF">2013-05-23T15:57:50Z</dcterms:created>
  <dcterms:modified xsi:type="dcterms:W3CDTF">2019-09-19T13:04:56Z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0x01010090170096F642C845BA209EB963AAFDD9</vt:lpwstr>
  </property>
</Properties>
</file>